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59" r:id="rId3"/>
    <p:sldId id="262" r:id="rId4"/>
    <p:sldId id="263" r:id="rId5"/>
    <p:sldId id="256" r:id="rId6"/>
    <p:sldId id="269" r:id="rId7"/>
    <p:sldId id="258" r:id="rId8"/>
    <p:sldId id="267" r:id="rId9"/>
    <p:sldId id="268" r:id="rId10"/>
    <p:sldId id="257" r:id="rId11"/>
    <p:sldId id="271" r:id="rId12"/>
    <p:sldId id="274" r:id="rId13"/>
    <p:sldId id="289" r:id="rId14"/>
    <p:sldId id="290" r:id="rId15"/>
    <p:sldId id="280" r:id="rId16"/>
    <p:sldId id="281" r:id="rId17"/>
    <p:sldId id="285" r:id="rId18"/>
    <p:sldId id="284" r:id="rId19"/>
    <p:sldId id="265" r:id="rId20"/>
    <p:sldId id="266" r:id="rId21"/>
    <p:sldId id="270" r:id="rId22"/>
    <p:sldId id="286" r:id="rId23"/>
    <p:sldId id="287"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33" userDrawn="1">
          <p15:clr>
            <a:srgbClr val="A4A3A4"/>
          </p15:clr>
        </p15:guide>
        <p15:guide id="2" pos="189" userDrawn="1">
          <p15:clr>
            <a:srgbClr val="A4A3A4"/>
          </p15:clr>
        </p15:guide>
        <p15:guide id="3" pos="3160" userDrawn="1">
          <p15:clr>
            <a:srgbClr val="A4A3A4"/>
          </p15:clr>
        </p15:guide>
        <p15:guide id="4" pos="62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18E"/>
    <a:srgbClr val="C2D2EC"/>
    <a:srgbClr val="BAABA4"/>
    <a:srgbClr val="2DA5FF"/>
    <a:srgbClr val="92D050"/>
    <a:srgbClr val="DEEDD3"/>
    <a:srgbClr val="8F4F4F"/>
    <a:srgbClr val="A55B5B"/>
    <a:srgbClr val="FF5353"/>
    <a:srgbClr val="2E1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637DE3-4663-4403-B6DA-41AC5874329A}" v="7" dt="2022-09-13T13:42:09.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59" d="100"/>
          <a:sy n="59" d="100"/>
        </p:scale>
        <p:origin x="888" y="72"/>
      </p:cViewPr>
      <p:guideLst>
        <p:guide orient="horz" pos="4133"/>
        <p:guide pos="189"/>
        <p:guide pos="3160"/>
        <p:guide pos="6244"/>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Kunz" userId="c2c5f4647c000d2c" providerId="LiveId" clId="{B5637DE3-4663-4403-B6DA-41AC5874329A}"/>
    <pc:docChg chg="undo custSel addSld delSld modSld">
      <pc:chgData name="Andreas Kunz" userId="c2c5f4647c000d2c" providerId="LiveId" clId="{B5637DE3-4663-4403-B6DA-41AC5874329A}" dt="2022-09-13T14:34:06.412" v="930" actId="20577"/>
      <pc:docMkLst>
        <pc:docMk/>
      </pc:docMkLst>
      <pc:sldChg chg="addSp delSp modSp mod">
        <pc:chgData name="Andreas Kunz" userId="c2c5f4647c000d2c" providerId="LiveId" clId="{B5637DE3-4663-4403-B6DA-41AC5874329A}" dt="2022-09-13T13:42:09.561" v="842"/>
        <pc:sldMkLst>
          <pc:docMk/>
          <pc:sldMk cId="1778938795" sldId="256"/>
        </pc:sldMkLst>
        <pc:spChg chg="mod">
          <ac:chgData name="Andreas Kunz" userId="c2c5f4647c000d2c" providerId="LiveId" clId="{B5637DE3-4663-4403-B6DA-41AC5874329A}" dt="2022-09-13T13:16:10.044" v="436" actId="1036"/>
          <ac:spMkLst>
            <pc:docMk/>
            <pc:sldMk cId="1778938795" sldId="256"/>
            <ac:spMk id="2" creationId="{E5B21259-5B49-41A5-8B72-F6FE45AC990B}"/>
          </ac:spMkLst>
        </pc:spChg>
        <pc:spChg chg="add mod">
          <ac:chgData name="Andreas Kunz" userId="c2c5f4647c000d2c" providerId="LiveId" clId="{B5637DE3-4663-4403-B6DA-41AC5874329A}" dt="2022-09-13T13:13:30.301" v="384" actId="6549"/>
          <ac:spMkLst>
            <pc:docMk/>
            <pc:sldMk cId="1778938795" sldId="256"/>
            <ac:spMk id="3" creationId="{839B1DD6-52C2-C22E-197D-790F69128CAE}"/>
          </ac:spMkLst>
        </pc:spChg>
        <pc:spChg chg="add mod">
          <ac:chgData name="Andreas Kunz" userId="c2c5f4647c000d2c" providerId="LiveId" clId="{B5637DE3-4663-4403-B6DA-41AC5874329A}" dt="2022-09-13T13:17:02.030" v="489" actId="1037"/>
          <ac:spMkLst>
            <pc:docMk/>
            <pc:sldMk cId="1778938795" sldId="256"/>
            <ac:spMk id="5" creationId="{74B5B4AF-0A33-BC04-7C41-9145094AF1E4}"/>
          </ac:spMkLst>
        </pc:spChg>
        <pc:spChg chg="add mod">
          <ac:chgData name="Andreas Kunz" userId="c2c5f4647c000d2c" providerId="LiveId" clId="{B5637DE3-4663-4403-B6DA-41AC5874329A}" dt="2022-09-13T13:19:19.391" v="589" actId="1076"/>
          <ac:spMkLst>
            <pc:docMk/>
            <pc:sldMk cId="1778938795" sldId="256"/>
            <ac:spMk id="6" creationId="{5F99F396-C390-2977-C965-2A479100E640}"/>
          </ac:spMkLst>
        </pc:spChg>
        <pc:spChg chg="mod">
          <ac:chgData name="Andreas Kunz" userId="c2c5f4647c000d2c" providerId="LiveId" clId="{B5637DE3-4663-4403-B6DA-41AC5874329A}" dt="2022-09-13T13:18:03.990" v="519" actId="207"/>
          <ac:spMkLst>
            <pc:docMk/>
            <pc:sldMk cId="1778938795" sldId="256"/>
            <ac:spMk id="12" creationId="{B4A7B945-CDBF-4500-BA9B-BD4C168D4100}"/>
          </ac:spMkLst>
        </pc:spChg>
        <pc:spChg chg="mod">
          <ac:chgData name="Andreas Kunz" userId="c2c5f4647c000d2c" providerId="LiveId" clId="{B5637DE3-4663-4403-B6DA-41AC5874329A}" dt="2022-09-13T13:15:54.808" v="426" actId="14100"/>
          <ac:spMkLst>
            <pc:docMk/>
            <pc:sldMk cId="1778938795" sldId="256"/>
            <ac:spMk id="13" creationId="{751002EF-8B02-400C-A2A9-3130A82E9F19}"/>
          </ac:spMkLst>
        </pc:spChg>
        <pc:spChg chg="mod">
          <ac:chgData name="Andreas Kunz" userId="c2c5f4647c000d2c" providerId="LiveId" clId="{B5637DE3-4663-4403-B6DA-41AC5874329A}" dt="2022-09-13T13:13:38.323" v="387" actId="1035"/>
          <ac:spMkLst>
            <pc:docMk/>
            <pc:sldMk cId="1778938795" sldId="256"/>
            <ac:spMk id="19" creationId="{206E457A-CBA6-45C5-85DB-000331B2A5A8}"/>
          </ac:spMkLst>
        </pc:spChg>
        <pc:spChg chg="del">
          <ac:chgData name="Andreas Kunz" userId="c2c5f4647c000d2c" providerId="LiveId" clId="{B5637DE3-4663-4403-B6DA-41AC5874329A}" dt="2022-09-13T12:48:54.060" v="57" actId="478"/>
          <ac:spMkLst>
            <pc:docMk/>
            <pc:sldMk cId="1778938795" sldId="256"/>
            <ac:spMk id="20" creationId="{40F08AD5-F8C1-4563-A3D1-648A589C3FC8}"/>
          </ac:spMkLst>
        </pc:spChg>
        <pc:spChg chg="mod">
          <ac:chgData name="Andreas Kunz" userId="c2c5f4647c000d2c" providerId="LiveId" clId="{B5637DE3-4663-4403-B6DA-41AC5874329A}" dt="2022-09-13T13:17:16.262" v="514" actId="1035"/>
          <ac:spMkLst>
            <pc:docMk/>
            <pc:sldMk cId="1778938795" sldId="256"/>
            <ac:spMk id="21" creationId="{7F641F5A-7451-4DEA-8681-E31FCBC1EDBA}"/>
          </ac:spMkLst>
        </pc:spChg>
        <pc:spChg chg="mod">
          <ac:chgData name="Andreas Kunz" userId="c2c5f4647c000d2c" providerId="LiveId" clId="{B5637DE3-4663-4403-B6DA-41AC5874329A}" dt="2022-09-13T13:16:23.649" v="467" actId="1037"/>
          <ac:spMkLst>
            <pc:docMk/>
            <pc:sldMk cId="1778938795" sldId="256"/>
            <ac:spMk id="22" creationId="{6CBF58F5-5D43-42BF-819F-5A1E1B10A7A8}"/>
          </ac:spMkLst>
        </pc:spChg>
        <pc:spChg chg="mod">
          <ac:chgData name="Andreas Kunz" userId="c2c5f4647c000d2c" providerId="LiveId" clId="{B5637DE3-4663-4403-B6DA-41AC5874329A}" dt="2022-09-13T13:19:03.651" v="587" actId="1036"/>
          <ac:spMkLst>
            <pc:docMk/>
            <pc:sldMk cId="1778938795" sldId="256"/>
            <ac:spMk id="23" creationId="{C1420CBB-4C92-4ADE-AB44-53248F95CD41}"/>
          </ac:spMkLst>
        </pc:spChg>
        <pc:spChg chg="mod">
          <ac:chgData name="Andreas Kunz" userId="c2c5f4647c000d2c" providerId="LiveId" clId="{B5637DE3-4663-4403-B6DA-41AC5874329A}" dt="2022-09-13T13:18:44.303" v="555" actId="1037"/>
          <ac:spMkLst>
            <pc:docMk/>
            <pc:sldMk cId="1778938795" sldId="256"/>
            <ac:spMk id="24" creationId="{2372F8B7-CE27-4561-8E08-9A828C9C32CB}"/>
          </ac:spMkLst>
        </pc:spChg>
        <pc:spChg chg="mod">
          <ac:chgData name="Andreas Kunz" userId="c2c5f4647c000d2c" providerId="LiveId" clId="{B5637DE3-4663-4403-B6DA-41AC5874329A}" dt="2022-09-13T13:18:50.623" v="570" actId="1038"/>
          <ac:spMkLst>
            <pc:docMk/>
            <pc:sldMk cId="1778938795" sldId="256"/>
            <ac:spMk id="25" creationId="{5A43C5C6-E650-451C-87F7-3B1C48AD2EE0}"/>
          </ac:spMkLst>
        </pc:spChg>
        <pc:spChg chg="del mod">
          <ac:chgData name="Andreas Kunz" userId="c2c5f4647c000d2c" providerId="LiveId" clId="{B5637DE3-4663-4403-B6DA-41AC5874329A}" dt="2022-09-13T12:48:57.215" v="59" actId="478"/>
          <ac:spMkLst>
            <pc:docMk/>
            <pc:sldMk cId="1778938795" sldId="256"/>
            <ac:spMk id="27" creationId="{B0E6601D-D24E-4628-9843-81667B73AB9C}"/>
          </ac:spMkLst>
        </pc:spChg>
        <pc:spChg chg="mod">
          <ac:chgData name="Andreas Kunz" userId="c2c5f4647c000d2c" providerId="LiveId" clId="{B5637DE3-4663-4403-B6DA-41AC5874329A}" dt="2022-09-13T13:40:12.157" v="839" actId="1076"/>
          <ac:spMkLst>
            <pc:docMk/>
            <pc:sldMk cId="1778938795" sldId="256"/>
            <ac:spMk id="28" creationId="{EC637B0D-B250-477E-AA10-0FEBC9A162C8}"/>
          </ac:spMkLst>
        </pc:spChg>
        <pc:spChg chg="mod">
          <ac:chgData name="Andreas Kunz" userId="c2c5f4647c000d2c" providerId="LiveId" clId="{B5637DE3-4663-4403-B6DA-41AC5874329A}" dt="2022-09-13T13:16:32.397" v="487" actId="1035"/>
          <ac:spMkLst>
            <pc:docMk/>
            <pc:sldMk cId="1778938795" sldId="256"/>
            <ac:spMk id="29" creationId="{C5CFFB4A-FB0B-46A6-BD89-DFF7561E74AA}"/>
          </ac:spMkLst>
        </pc:spChg>
        <pc:spChg chg="del">
          <ac:chgData name="Andreas Kunz" userId="c2c5f4647c000d2c" providerId="LiveId" clId="{B5637DE3-4663-4403-B6DA-41AC5874329A}" dt="2022-09-13T12:50:07.837" v="109" actId="478"/>
          <ac:spMkLst>
            <pc:docMk/>
            <pc:sldMk cId="1778938795" sldId="256"/>
            <ac:spMk id="30" creationId="{A3C7B080-95E6-4D9D-97DD-EE6AB984B59A}"/>
          </ac:spMkLst>
        </pc:spChg>
        <pc:spChg chg="mod">
          <ac:chgData name="Andreas Kunz" userId="c2c5f4647c000d2c" providerId="LiveId" clId="{B5637DE3-4663-4403-B6DA-41AC5874329A}" dt="2022-09-13T13:16:15.519" v="447" actId="1035"/>
          <ac:spMkLst>
            <pc:docMk/>
            <pc:sldMk cId="1778938795" sldId="256"/>
            <ac:spMk id="31" creationId="{9C965011-4753-41F3-BFBF-00791135A8E4}"/>
          </ac:spMkLst>
        </pc:spChg>
        <pc:spChg chg="del">
          <ac:chgData name="Andreas Kunz" userId="c2c5f4647c000d2c" providerId="LiveId" clId="{B5637DE3-4663-4403-B6DA-41AC5874329A}" dt="2022-09-13T12:49:19.014" v="61" actId="478"/>
          <ac:spMkLst>
            <pc:docMk/>
            <pc:sldMk cId="1778938795" sldId="256"/>
            <ac:spMk id="32" creationId="{E9E28377-6B41-4024-9F2E-0F3172F76DDC}"/>
          </ac:spMkLst>
        </pc:spChg>
        <pc:spChg chg="mod">
          <ac:chgData name="Andreas Kunz" userId="c2c5f4647c000d2c" providerId="LiveId" clId="{B5637DE3-4663-4403-B6DA-41AC5874329A}" dt="2022-09-13T13:31:52.621" v="721" actId="207"/>
          <ac:spMkLst>
            <pc:docMk/>
            <pc:sldMk cId="1778938795" sldId="256"/>
            <ac:spMk id="34" creationId="{AC777826-DF17-4936-9E34-F177CCA0400A}"/>
          </ac:spMkLst>
        </pc:spChg>
        <pc:spChg chg="mod">
          <ac:chgData name="Andreas Kunz" userId="c2c5f4647c000d2c" providerId="LiveId" clId="{B5637DE3-4663-4403-B6DA-41AC5874329A}" dt="2022-09-13T13:42:09.561" v="842"/>
          <ac:spMkLst>
            <pc:docMk/>
            <pc:sldMk cId="1778938795" sldId="256"/>
            <ac:spMk id="36" creationId="{EA703A13-57F8-431F-A78A-AA24CC7080A5}"/>
          </ac:spMkLst>
        </pc:spChg>
      </pc:sldChg>
      <pc:sldChg chg="modSp mod">
        <pc:chgData name="Andreas Kunz" userId="c2c5f4647c000d2c" providerId="LiveId" clId="{B5637DE3-4663-4403-B6DA-41AC5874329A}" dt="2022-09-13T13:34:23.744" v="821" actId="14100"/>
        <pc:sldMkLst>
          <pc:docMk/>
          <pc:sldMk cId="2093820814" sldId="258"/>
        </pc:sldMkLst>
        <pc:spChg chg="mod">
          <ac:chgData name="Andreas Kunz" userId="c2c5f4647c000d2c" providerId="LiveId" clId="{B5637DE3-4663-4403-B6DA-41AC5874329A}" dt="2022-09-13T13:34:23.744" v="821" actId="14100"/>
          <ac:spMkLst>
            <pc:docMk/>
            <pc:sldMk cId="2093820814" sldId="258"/>
            <ac:spMk id="29" creationId="{266902A2-7AB1-414B-84AD-C5EBD047D7E1}"/>
          </ac:spMkLst>
        </pc:spChg>
        <pc:spChg chg="mod">
          <ac:chgData name="Andreas Kunz" userId="c2c5f4647c000d2c" providerId="LiveId" clId="{B5637DE3-4663-4403-B6DA-41AC5874329A}" dt="2022-09-13T13:33:14.707" v="758" actId="1035"/>
          <ac:spMkLst>
            <pc:docMk/>
            <pc:sldMk cId="2093820814" sldId="258"/>
            <ac:spMk id="31" creationId="{870663F6-7704-4705-8EAD-C7B6E4F48D58}"/>
          </ac:spMkLst>
        </pc:spChg>
      </pc:sldChg>
      <pc:sldChg chg="delSp modSp mod">
        <pc:chgData name="Andreas Kunz" userId="c2c5f4647c000d2c" providerId="LiveId" clId="{B5637DE3-4663-4403-B6DA-41AC5874329A}" dt="2022-09-13T13:32:36.534" v="743" actId="14100"/>
        <pc:sldMkLst>
          <pc:docMk/>
          <pc:sldMk cId="3991366228" sldId="262"/>
        </pc:sldMkLst>
        <pc:spChg chg="del mod topLvl">
          <ac:chgData name="Andreas Kunz" userId="c2c5f4647c000d2c" providerId="LiveId" clId="{B5637DE3-4663-4403-B6DA-41AC5874329A}" dt="2022-09-13T13:26:16.640" v="704" actId="478"/>
          <ac:spMkLst>
            <pc:docMk/>
            <pc:sldMk cId="3991366228" sldId="262"/>
            <ac:spMk id="7" creationId="{1F829BB5-1585-40DB-9153-1FA0E6272884}"/>
          </ac:spMkLst>
        </pc:spChg>
        <pc:spChg chg="mod">
          <ac:chgData name="Andreas Kunz" userId="c2c5f4647c000d2c" providerId="LiveId" clId="{B5637DE3-4663-4403-B6DA-41AC5874329A}" dt="2022-09-13T13:24:56.822" v="643" actId="1076"/>
          <ac:spMkLst>
            <pc:docMk/>
            <pc:sldMk cId="3991366228" sldId="262"/>
            <ac:spMk id="10" creationId="{66AA5B86-0915-4493-993D-B6F4536FC9DC}"/>
          </ac:spMkLst>
        </pc:spChg>
        <pc:spChg chg="mod">
          <ac:chgData name="Andreas Kunz" userId="c2c5f4647c000d2c" providerId="LiveId" clId="{B5637DE3-4663-4403-B6DA-41AC5874329A}" dt="2022-09-13T13:32:36.534" v="743" actId="14100"/>
          <ac:spMkLst>
            <pc:docMk/>
            <pc:sldMk cId="3991366228" sldId="262"/>
            <ac:spMk id="11" creationId="{1696456C-3B2C-4890-86CE-C693962CC0AB}"/>
          </ac:spMkLst>
        </pc:spChg>
        <pc:spChg chg="mod">
          <ac:chgData name="Andreas Kunz" userId="c2c5f4647c000d2c" providerId="LiveId" clId="{B5637DE3-4663-4403-B6DA-41AC5874329A}" dt="2022-09-13T13:01:19.941" v="177" actId="1036"/>
          <ac:spMkLst>
            <pc:docMk/>
            <pc:sldMk cId="3991366228" sldId="262"/>
            <ac:spMk id="13" creationId="{8826C32B-2EA9-4459-A257-8B6761089FAB}"/>
          </ac:spMkLst>
        </pc:spChg>
        <pc:spChg chg="mod">
          <ac:chgData name="Andreas Kunz" userId="c2c5f4647c000d2c" providerId="LiveId" clId="{B5637DE3-4663-4403-B6DA-41AC5874329A}" dt="2022-09-13T13:25:38.240" v="701" actId="339"/>
          <ac:spMkLst>
            <pc:docMk/>
            <pc:sldMk cId="3991366228" sldId="262"/>
            <ac:spMk id="14" creationId="{A150A0BE-99B1-4EED-9C7B-AE3F7B064E82}"/>
          </ac:spMkLst>
        </pc:spChg>
        <pc:grpChg chg="del mod">
          <ac:chgData name="Andreas Kunz" userId="c2c5f4647c000d2c" providerId="LiveId" clId="{B5637DE3-4663-4403-B6DA-41AC5874329A}" dt="2022-09-13T13:26:16.640" v="704" actId="478"/>
          <ac:grpSpMkLst>
            <pc:docMk/>
            <pc:sldMk cId="3991366228" sldId="262"/>
            <ac:grpSpMk id="12" creationId="{5598698A-A947-4B39-A306-DB327B7D2EB2}"/>
          </ac:grpSpMkLst>
        </pc:grpChg>
        <pc:picChg chg="mod topLvl">
          <ac:chgData name="Andreas Kunz" userId="c2c5f4647c000d2c" providerId="LiveId" clId="{B5637DE3-4663-4403-B6DA-41AC5874329A}" dt="2022-09-13T13:26:16.640" v="704" actId="478"/>
          <ac:picMkLst>
            <pc:docMk/>
            <pc:sldMk cId="3991366228" sldId="262"/>
            <ac:picMk id="4" creationId="{745B5F18-51CA-43E7-9175-F52DE312E2DF}"/>
          </ac:picMkLst>
        </pc:picChg>
      </pc:sldChg>
      <pc:sldChg chg="modSp mod">
        <pc:chgData name="Andreas Kunz" userId="c2c5f4647c000d2c" providerId="LiveId" clId="{B5637DE3-4663-4403-B6DA-41AC5874329A}" dt="2022-09-13T13:22:01.559" v="617" actId="1076"/>
        <pc:sldMkLst>
          <pc:docMk/>
          <pc:sldMk cId="3254871613" sldId="266"/>
        </pc:sldMkLst>
        <pc:spChg chg="mod">
          <ac:chgData name="Andreas Kunz" userId="c2c5f4647c000d2c" providerId="LiveId" clId="{B5637DE3-4663-4403-B6DA-41AC5874329A}" dt="2022-09-13T13:21:59.431" v="616" actId="1076"/>
          <ac:spMkLst>
            <pc:docMk/>
            <pc:sldMk cId="3254871613" sldId="266"/>
            <ac:spMk id="2" creationId="{F2B67CC0-DFEE-4743-9416-6A98E7F5B7F7}"/>
          </ac:spMkLst>
        </pc:spChg>
        <pc:spChg chg="mod">
          <ac:chgData name="Andreas Kunz" userId="c2c5f4647c000d2c" providerId="LiveId" clId="{B5637DE3-4663-4403-B6DA-41AC5874329A}" dt="2022-09-13T13:22:01.559" v="617" actId="1076"/>
          <ac:spMkLst>
            <pc:docMk/>
            <pc:sldMk cId="3254871613" sldId="266"/>
            <ac:spMk id="7" creationId="{6100EF98-6BCE-4CA6-AA0C-6C359AD2F9B6}"/>
          </ac:spMkLst>
        </pc:spChg>
      </pc:sldChg>
      <pc:sldChg chg="modSp mod">
        <pc:chgData name="Andreas Kunz" userId="c2c5f4647c000d2c" providerId="LiveId" clId="{B5637DE3-4663-4403-B6DA-41AC5874329A}" dt="2022-09-13T13:34:30.620" v="822" actId="14100"/>
        <pc:sldMkLst>
          <pc:docMk/>
          <pc:sldMk cId="2610478495" sldId="267"/>
        </pc:sldMkLst>
        <pc:spChg chg="mod">
          <ac:chgData name="Andreas Kunz" userId="c2c5f4647c000d2c" providerId="LiveId" clId="{B5637DE3-4663-4403-B6DA-41AC5874329A}" dt="2022-09-13T13:34:30.620" v="822" actId="14100"/>
          <ac:spMkLst>
            <pc:docMk/>
            <pc:sldMk cId="2610478495" sldId="267"/>
            <ac:spMk id="34" creationId="{2F3EB7B3-8280-424B-8296-179D0DD5AEEA}"/>
          </ac:spMkLst>
        </pc:spChg>
        <pc:spChg chg="mod">
          <ac:chgData name="Andreas Kunz" userId="c2c5f4647c000d2c" providerId="LiveId" clId="{B5637DE3-4663-4403-B6DA-41AC5874329A}" dt="2022-09-13T13:33:40.783" v="791" actId="1038"/>
          <ac:spMkLst>
            <pc:docMk/>
            <pc:sldMk cId="2610478495" sldId="267"/>
            <ac:spMk id="36" creationId="{25DDEDEF-CF28-48A2-BB4C-6944567A655D}"/>
          </ac:spMkLst>
        </pc:spChg>
      </pc:sldChg>
      <pc:sldChg chg="delSp modSp mod">
        <pc:chgData name="Andreas Kunz" userId="c2c5f4647c000d2c" providerId="LiveId" clId="{B5637DE3-4663-4403-B6DA-41AC5874329A}" dt="2022-09-13T13:47:19.644" v="892" actId="207"/>
        <pc:sldMkLst>
          <pc:docMk/>
          <pc:sldMk cId="1455848104" sldId="268"/>
        </pc:sldMkLst>
        <pc:spChg chg="mod">
          <ac:chgData name="Andreas Kunz" userId="c2c5f4647c000d2c" providerId="LiveId" clId="{B5637DE3-4663-4403-B6DA-41AC5874329A}" dt="2022-09-13T13:47:19.644" v="892" actId="207"/>
          <ac:spMkLst>
            <pc:docMk/>
            <pc:sldMk cId="1455848104" sldId="268"/>
            <ac:spMk id="26" creationId="{538BBB2D-7668-4DF7-8FA5-CAB809A606E2}"/>
          </ac:spMkLst>
        </pc:spChg>
        <pc:spChg chg="del">
          <ac:chgData name="Andreas Kunz" userId="c2c5f4647c000d2c" providerId="LiveId" clId="{B5637DE3-4663-4403-B6DA-41AC5874329A}" dt="2022-09-13T13:20:34.165" v="613" actId="478"/>
          <ac:spMkLst>
            <pc:docMk/>
            <pc:sldMk cId="1455848104" sldId="268"/>
            <ac:spMk id="28" creationId="{13664826-C662-4399-9C20-DAC5A495691D}"/>
          </ac:spMkLst>
        </pc:spChg>
        <pc:spChg chg="mod">
          <ac:chgData name="Andreas Kunz" userId="c2c5f4647c000d2c" providerId="LiveId" clId="{B5637DE3-4663-4403-B6DA-41AC5874329A}" dt="2022-09-13T13:34:13.237" v="820" actId="14100"/>
          <ac:spMkLst>
            <pc:docMk/>
            <pc:sldMk cId="1455848104" sldId="268"/>
            <ac:spMk id="34" creationId="{504F8879-B9CB-4EAD-8E7E-DD755C97438D}"/>
          </ac:spMkLst>
        </pc:spChg>
      </pc:sldChg>
      <pc:sldChg chg="delSp modSp mod">
        <pc:chgData name="Andreas Kunz" userId="c2c5f4647c000d2c" providerId="LiveId" clId="{B5637DE3-4663-4403-B6DA-41AC5874329A}" dt="2022-09-13T13:23:38.371" v="637" actId="465"/>
        <pc:sldMkLst>
          <pc:docMk/>
          <pc:sldMk cId="3326815446" sldId="270"/>
        </pc:sldMkLst>
        <pc:spChg chg="mod">
          <ac:chgData name="Andreas Kunz" userId="c2c5f4647c000d2c" providerId="LiveId" clId="{B5637DE3-4663-4403-B6DA-41AC5874329A}" dt="2022-09-13T13:23:08.449" v="635" actId="6549"/>
          <ac:spMkLst>
            <pc:docMk/>
            <pc:sldMk cId="3326815446" sldId="270"/>
            <ac:spMk id="8" creationId="{3AEFA6C8-EF93-4EA6-B72F-74BA443CF8C2}"/>
          </ac:spMkLst>
        </pc:spChg>
        <pc:spChg chg="mod">
          <ac:chgData name="Andreas Kunz" userId="c2c5f4647c000d2c" providerId="LiveId" clId="{B5637DE3-4663-4403-B6DA-41AC5874329A}" dt="2022-09-13T13:22:42.746" v="632" actId="1036"/>
          <ac:spMkLst>
            <pc:docMk/>
            <pc:sldMk cId="3326815446" sldId="270"/>
            <ac:spMk id="11" creationId="{05F3733D-4185-4A80-B654-1AB6A8003856}"/>
          </ac:spMkLst>
        </pc:spChg>
        <pc:spChg chg="mod">
          <ac:chgData name="Andreas Kunz" userId="c2c5f4647c000d2c" providerId="LiveId" clId="{B5637DE3-4663-4403-B6DA-41AC5874329A}" dt="2022-09-13T13:23:38.371" v="637" actId="465"/>
          <ac:spMkLst>
            <pc:docMk/>
            <pc:sldMk cId="3326815446" sldId="270"/>
            <ac:spMk id="13" creationId="{52DB0D53-1B1D-4D5B-B0AD-411065467CD4}"/>
          </ac:spMkLst>
        </pc:spChg>
        <pc:spChg chg="mod">
          <ac:chgData name="Andreas Kunz" userId="c2c5f4647c000d2c" providerId="LiveId" clId="{B5637DE3-4663-4403-B6DA-41AC5874329A}" dt="2022-09-13T13:23:38.371" v="637" actId="465"/>
          <ac:spMkLst>
            <pc:docMk/>
            <pc:sldMk cId="3326815446" sldId="270"/>
            <ac:spMk id="14" creationId="{2BEC6932-A5FA-4FF7-9988-63F24412422C}"/>
          </ac:spMkLst>
        </pc:spChg>
        <pc:spChg chg="del">
          <ac:chgData name="Andreas Kunz" userId="c2c5f4647c000d2c" providerId="LiveId" clId="{B5637DE3-4663-4403-B6DA-41AC5874329A}" dt="2022-09-13T12:47:18.770" v="9" actId="478"/>
          <ac:spMkLst>
            <pc:docMk/>
            <pc:sldMk cId="3326815446" sldId="270"/>
            <ac:spMk id="15" creationId="{F49B1EEB-2929-4BF1-8B76-B1FC49D247A2}"/>
          </ac:spMkLst>
        </pc:spChg>
        <pc:spChg chg="mod">
          <ac:chgData name="Andreas Kunz" userId="c2c5f4647c000d2c" providerId="LiveId" clId="{B5637DE3-4663-4403-B6DA-41AC5874329A}" dt="2022-09-13T12:47:56.130" v="56" actId="1076"/>
          <ac:spMkLst>
            <pc:docMk/>
            <pc:sldMk cId="3326815446" sldId="270"/>
            <ac:spMk id="28" creationId="{3C3DF706-E157-4217-8CFA-9ED58A554ACB}"/>
          </ac:spMkLst>
        </pc:spChg>
        <pc:picChg chg="mod">
          <ac:chgData name="Andreas Kunz" userId="c2c5f4647c000d2c" providerId="LiveId" clId="{B5637DE3-4663-4403-B6DA-41AC5874329A}" dt="2022-09-13T12:47:42.948" v="54" actId="1076"/>
          <ac:picMkLst>
            <pc:docMk/>
            <pc:sldMk cId="3326815446" sldId="270"/>
            <ac:picMk id="16" creationId="{341ACA74-61ED-4A62-8640-6C08C76E6B88}"/>
          </ac:picMkLst>
        </pc:picChg>
        <pc:picChg chg="del">
          <ac:chgData name="Andreas Kunz" userId="c2c5f4647c000d2c" providerId="LiveId" clId="{B5637DE3-4663-4403-B6DA-41AC5874329A}" dt="2022-09-13T12:47:48.120" v="55" actId="478"/>
          <ac:picMkLst>
            <pc:docMk/>
            <pc:sldMk cId="3326815446" sldId="270"/>
            <ac:picMk id="25" creationId="{26B52FA6-03C7-408C-BF5B-2ABC53E067BF}"/>
          </ac:picMkLst>
        </pc:picChg>
      </pc:sldChg>
      <pc:sldChg chg="delSp modSp mod">
        <pc:chgData name="Andreas Kunz" userId="c2c5f4647c000d2c" providerId="LiveId" clId="{B5637DE3-4663-4403-B6DA-41AC5874329A}" dt="2022-09-13T14:34:06.412" v="930" actId="20577"/>
        <pc:sldMkLst>
          <pc:docMk/>
          <pc:sldMk cId="3424280575" sldId="274"/>
        </pc:sldMkLst>
        <pc:spChg chg="del">
          <ac:chgData name="Andreas Kunz" userId="c2c5f4647c000d2c" providerId="LiveId" clId="{B5637DE3-4663-4403-B6DA-41AC5874329A}" dt="2022-09-13T13:20:27.933" v="612" actId="478"/>
          <ac:spMkLst>
            <pc:docMk/>
            <pc:sldMk cId="3424280575" sldId="274"/>
            <ac:spMk id="16" creationId="{49413411-4F88-4995-8708-FADE4F066929}"/>
          </ac:spMkLst>
        </pc:spChg>
        <pc:spChg chg="mod">
          <ac:chgData name="Andreas Kunz" userId="c2c5f4647c000d2c" providerId="LiveId" clId="{B5637DE3-4663-4403-B6DA-41AC5874329A}" dt="2022-09-13T14:34:06.412" v="930" actId="20577"/>
          <ac:spMkLst>
            <pc:docMk/>
            <pc:sldMk cId="3424280575" sldId="274"/>
            <ac:spMk id="18" creationId="{316A2736-C874-4A9C-93FE-53DF552F7C5D}"/>
          </ac:spMkLst>
        </pc:spChg>
      </pc:sldChg>
      <pc:sldChg chg="del">
        <pc:chgData name="Andreas Kunz" userId="c2c5f4647c000d2c" providerId="LiveId" clId="{B5637DE3-4663-4403-B6DA-41AC5874329A}" dt="2022-09-13T12:45:58.883" v="1" actId="47"/>
        <pc:sldMkLst>
          <pc:docMk/>
          <pc:sldMk cId="2083507524" sldId="275"/>
        </pc:sldMkLst>
      </pc:sldChg>
      <pc:sldChg chg="del">
        <pc:chgData name="Andreas Kunz" userId="c2c5f4647c000d2c" providerId="LiveId" clId="{B5637DE3-4663-4403-B6DA-41AC5874329A}" dt="2022-09-13T12:46:52.640" v="7" actId="47"/>
        <pc:sldMkLst>
          <pc:docMk/>
          <pc:sldMk cId="4263299952" sldId="276"/>
        </pc:sldMkLst>
      </pc:sldChg>
      <pc:sldChg chg="del">
        <pc:chgData name="Andreas Kunz" userId="c2c5f4647c000d2c" providerId="LiveId" clId="{B5637DE3-4663-4403-B6DA-41AC5874329A}" dt="2022-09-13T12:46:49.453" v="6" actId="47"/>
        <pc:sldMkLst>
          <pc:docMk/>
          <pc:sldMk cId="464458341" sldId="277"/>
        </pc:sldMkLst>
      </pc:sldChg>
      <pc:sldChg chg="del">
        <pc:chgData name="Andreas Kunz" userId="c2c5f4647c000d2c" providerId="LiveId" clId="{B5637DE3-4663-4403-B6DA-41AC5874329A}" dt="2022-09-13T12:46:17.210" v="2" actId="47"/>
        <pc:sldMkLst>
          <pc:docMk/>
          <pc:sldMk cId="2279283544" sldId="278"/>
        </pc:sldMkLst>
      </pc:sldChg>
      <pc:sldChg chg="modSp mod">
        <pc:chgData name="Andreas Kunz" userId="c2c5f4647c000d2c" providerId="LiveId" clId="{B5637DE3-4663-4403-B6DA-41AC5874329A}" dt="2022-09-13T13:20:01.832" v="601" actId="6549"/>
        <pc:sldMkLst>
          <pc:docMk/>
          <pc:sldMk cId="2836937123" sldId="281"/>
        </pc:sldMkLst>
        <pc:spChg chg="mod">
          <ac:chgData name="Andreas Kunz" userId="c2c5f4647c000d2c" providerId="LiveId" clId="{B5637DE3-4663-4403-B6DA-41AC5874329A}" dt="2022-09-13T13:20:01.832" v="601" actId="6549"/>
          <ac:spMkLst>
            <pc:docMk/>
            <pc:sldMk cId="2836937123" sldId="281"/>
            <ac:spMk id="2" creationId="{B5241170-E3B3-4BBC-9047-22884E001465}"/>
          </ac:spMkLst>
        </pc:spChg>
      </pc:sldChg>
      <pc:sldChg chg="addSp delSp modSp mod">
        <pc:chgData name="Andreas Kunz" userId="c2c5f4647c000d2c" providerId="LiveId" clId="{B5637DE3-4663-4403-B6DA-41AC5874329A}" dt="2022-09-13T13:55:22.993" v="926" actId="478"/>
        <pc:sldMkLst>
          <pc:docMk/>
          <pc:sldMk cId="1160553566" sldId="282"/>
        </pc:sldMkLst>
        <pc:spChg chg="add mod">
          <ac:chgData name="Andreas Kunz" userId="c2c5f4647c000d2c" providerId="LiveId" clId="{B5637DE3-4663-4403-B6DA-41AC5874329A}" dt="2022-09-13T13:53:41.685" v="925" actId="1076"/>
          <ac:spMkLst>
            <pc:docMk/>
            <pc:sldMk cId="1160553566" sldId="282"/>
            <ac:spMk id="4" creationId="{AAF583A4-FC0F-F931-18FB-865B69F97F11}"/>
          </ac:spMkLst>
        </pc:spChg>
        <pc:spChg chg="mod">
          <ac:chgData name="Andreas Kunz" userId="c2c5f4647c000d2c" providerId="LiveId" clId="{B5637DE3-4663-4403-B6DA-41AC5874329A}" dt="2022-09-13T13:31:22.263" v="713" actId="14100"/>
          <ac:spMkLst>
            <pc:docMk/>
            <pc:sldMk cId="1160553566" sldId="282"/>
            <ac:spMk id="38" creationId="{EB7C9B85-BB43-4DB0-90F3-EC929B017C8F}"/>
          </ac:spMkLst>
        </pc:spChg>
        <pc:spChg chg="del">
          <ac:chgData name="Andreas Kunz" userId="c2c5f4647c000d2c" providerId="LiveId" clId="{B5637DE3-4663-4403-B6DA-41AC5874329A}" dt="2022-09-13T13:28:51.924" v="706" actId="478"/>
          <ac:spMkLst>
            <pc:docMk/>
            <pc:sldMk cId="1160553566" sldId="282"/>
            <ac:spMk id="48" creationId="{B53572BB-D1DC-454C-AFD5-439849804DF5}"/>
          </ac:spMkLst>
        </pc:spChg>
        <pc:spChg chg="del mod">
          <ac:chgData name="Andreas Kunz" userId="c2c5f4647c000d2c" providerId="LiveId" clId="{B5637DE3-4663-4403-B6DA-41AC5874329A}" dt="2022-09-13T13:30:11.774" v="708" actId="478"/>
          <ac:spMkLst>
            <pc:docMk/>
            <pc:sldMk cId="1160553566" sldId="282"/>
            <ac:spMk id="49" creationId="{B953F17C-CFD3-4FA9-B183-EA2A9E264C0C}"/>
          </ac:spMkLst>
        </pc:spChg>
        <pc:grpChg chg="add del">
          <ac:chgData name="Andreas Kunz" userId="c2c5f4647c000d2c" providerId="LiveId" clId="{B5637DE3-4663-4403-B6DA-41AC5874329A}" dt="2022-09-13T13:00:22.747" v="164" actId="478"/>
          <ac:grpSpMkLst>
            <pc:docMk/>
            <pc:sldMk cId="1160553566" sldId="282"/>
            <ac:grpSpMk id="3" creationId="{A8A0E9E7-EC5D-4F48-A188-288D1807E3FC}"/>
          </ac:grpSpMkLst>
        </pc:grpChg>
        <pc:picChg chg="del">
          <ac:chgData name="Andreas Kunz" userId="c2c5f4647c000d2c" providerId="LiveId" clId="{B5637DE3-4663-4403-B6DA-41AC5874329A}" dt="2022-09-13T13:55:22.993" v="926" actId="478"/>
          <ac:picMkLst>
            <pc:docMk/>
            <pc:sldMk cId="1160553566" sldId="282"/>
            <ac:picMk id="2" creationId="{092484E0-8363-4A06-ACD7-A2F82390EF42}"/>
          </ac:picMkLst>
        </pc:picChg>
        <pc:picChg chg="mod">
          <ac:chgData name="Andreas Kunz" userId="c2c5f4647c000d2c" providerId="LiveId" clId="{B5637DE3-4663-4403-B6DA-41AC5874329A}" dt="2022-09-13T13:28:34.551" v="705" actId="14861"/>
          <ac:picMkLst>
            <pc:docMk/>
            <pc:sldMk cId="1160553566" sldId="282"/>
            <ac:picMk id="41" creationId="{F4323486-A2A6-4A72-81FC-073BCEBC086B}"/>
          </ac:picMkLst>
        </pc:picChg>
        <pc:picChg chg="mod">
          <ac:chgData name="Andreas Kunz" userId="c2c5f4647c000d2c" providerId="LiveId" clId="{B5637DE3-4663-4403-B6DA-41AC5874329A}" dt="2022-09-13T13:35:02.757" v="825" actId="14100"/>
          <ac:picMkLst>
            <pc:docMk/>
            <pc:sldMk cId="1160553566" sldId="282"/>
            <ac:picMk id="44" creationId="{8A0B947A-BD09-4783-A30C-14BF300E481D}"/>
          </ac:picMkLst>
        </pc:picChg>
        <pc:picChg chg="mod">
          <ac:chgData name="Andreas Kunz" userId="c2c5f4647c000d2c" providerId="LiveId" clId="{B5637DE3-4663-4403-B6DA-41AC5874329A}" dt="2022-09-13T13:34:58.838" v="824" actId="1076"/>
          <ac:picMkLst>
            <pc:docMk/>
            <pc:sldMk cId="1160553566" sldId="282"/>
            <ac:picMk id="47" creationId="{087EC438-C702-4D9D-8E44-1A768E5F838C}"/>
          </ac:picMkLst>
        </pc:picChg>
      </pc:sldChg>
      <pc:sldChg chg="modSp mod">
        <pc:chgData name="Andreas Kunz" userId="c2c5f4647c000d2c" providerId="LiveId" clId="{B5637DE3-4663-4403-B6DA-41AC5874329A}" dt="2022-09-13T13:50:37.805" v="919" actId="14100"/>
        <pc:sldMkLst>
          <pc:docMk/>
          <pc:sldMk cId="497834015" sldId="284"/>
        </pc:sldMkLst>
        <pc:spChg chg="mod">
          <ac:chgData name="Andreas Kunz" userId="c2c5f4647c000d2c" providerId="LiveId" clId="{B5637DE3-4663-4403-B6DA-41AC5874329A}" dt="2022-09-13T13:50:37.805" v="919" actId="14100"/>
          <ac:spMkLst>
            <pc:docMk/>
            <pc:sldMk cId="497834015" sldId="284"/>
            <ac:spMk id="7" creationId="{CE3EB585-380C-4A6B-9892-2B03563C0195}"/>
          </ac:spMkLst>
        </pc:spChg>
        <pc:spChg chg="ord">
          <ac:chgData name="Andreas Kunz" userId="c2c5f4647c000d2c" providerId="LiveId" clId="{B5637DE3-4663-4403-B6DA-41AC5874329A}" dt="2022-09-13T13:50:27.137" v="918" actId="170"/>
          <ac:spMkLst>
            <pc:docMk/>
            <pc:sldMk cId="497834015" sldId="284"/>
            <ac:spMk id="8" creationId="{4BC12379-AF7E-4F4E-B979-123DA3D459FE}"/>
          </ac:spMkLst>
        </pc:spChg>
        <pc:spChg chg="mod">
          <ac:chgData name="Andreas Kunz" userId="c2c5f4647c000d2c" providerId="LiveId" clId="{B5637DE3-4663-4403-B6DA-41AC5874329A}" dt="2022-09-13T13:50:14.021" v="909" actId="14100"/>
          <ac:spMkLst>
            <pc:docMk/>
            <pc:sldMk cId="497834015" sldId="284"/>
            <ac:spMk id="9" creationId="{B5DEBAA2-A449-463E-A4B9-91CD19603369}"/>
          </ac:spMkLst>
        </pc:spChg>
      </pc:sldChg>
      <pc:sldChg chg="modSp mod">
        <pc:chgData name="Andreas Kunz" userId="c2c5f4647c000d2c" providerId="LiveId" clId="{B5637DE3-4663-4403-B6DA-41AC5874329A}" dt="2022-09-13T13:49:47.123" v="907" actId="1035"/>
        <pc:sldMkLst>
          <pc:docMk/>
          <pc:sldMk cId="224081831" sldId="285"/>
        </pc:sldMkLst>
        <pc:spChg chg="mod">
          <ac:chgData name="Andreas Kunz" userId="c2c5f4647c000d2c" providerId="LiveId" clId="{B5637DE3-4663-4403-B6DA-41AC5874329A}" dt="2022-09-13T13:49:47.123" v="907" actId="1035"/>
          <ac:spMkLst>
            <pc:docMk/>
            <pc:sldMk cId="224081831" sldId="285"/>
            <ac:spMk id="2" creationId="{1AECA37F-3AC5-48C2-8385-4977B2B56C5F}"/>
          </ac:spMkLst>
        </pc:spChg>
        <pc:spChg chg="mod">
          <ac:chgData name="Andreas Kunz" userId="c2c5f4647c000d2c" providerId="LiveId" clId="{B5637DE3-4663-4403-B6DA-41AC5874329A}" dt="2022-09-13T13:49:36.829" v="901" actId="14100"/>
          <ac:spMkLst>
            <pc:docMk/>
            <pc:sldMk cId="224081831" sldId="285"/>
            <ac:spMk id="7" creationId="{CE3EB585-380C-4A6B-9892-2B03563C0195}"/>
          </ac:spMkLst>
        </pc:spChg>
        <pc:spChg chg="mod">
          <ac:chgData name="Andreas Kunz" userId="c2c5f4647c000d2c" providerId="LiveId" clId="{B5637DE3-4663-4403-B6DA-41AC5874329A}" dt="2022-09-13T13:49:32.893" v="900" actId="14100"/>
          <ac:spMkLst>
            <pc:docMk/>
            <pc:sldMk cId="224081831" sldId="285"/>
            <ac:spMk id="8" creationId="{4BC12379-AF7E-4F4E-B979-123DA3D459FE}"/>
          </ac:spMkLst>
        </pc:spChg>
        <pc:spChg chg="mod">
          <ac:chgData name="Andreas Kunz" userId="c2c5f4647c000d2c" providerId="LiveId" clId="{B5637DE3-4663-4403-B6DA-41AC5874329A}" dt="2022-09-13T13:49:16.061" v="898" actId="14100"/>
          <ac:spMkLst>
            <pc:docMk/>
            <pc:sldMk cId="224081831" sldId="285"/>
            <ac:spMk id="9" creationId="{B5DEBAA2-A449-463E-A4B9-91CD19603369}"/>
          </ac:spMkLst>
        </pc:spChg>
      </pc:sldChg>
      <pc:sldChg chg="addSp add del mod">
        <pc:chgData name="Andreas Kunz" userId="c2c5f4647c000d2c" providerId="LiveId" clId="{B5637DE3-4663-4403-B6DA-41AC5874329A}" dt="2022-09-13T13:48:25.210" v="893" actId="22"/>
        <pc:sldMkLst>
          <pc:docMk/>
          <pc:sldMk cId="221888368" sldId="289"/>
        </pc:sldMkLst>
        <pc:spChg chg="add">
          <ac:chgData name="Andreas Kunz" userId="c2c5f4647c000d2c" providerId="LiveId" clId="{B5637DE3-4663-4403-B6DA-41AC5874329A}" dt="2022-09-13T13:48:25.210" v="893" actId="22"/>
          <ac:spMkLst>
            <pc:docMk/>
            <pc:sldMk cId="221888368" sldId="289"/>
            <ac:spMk id="3" creationId="{04CEECEC-0E4C-3788-B27D-1593ABA463D6}"/>
          </ac:spMkLst>
        </pc:spChg>
      </pc:sldChg>
      <pc:sldChg chg="addSp delSp modSp add del mod">
        <pc:chgData name="Andreas Kunz" userId="c2c5f4647c000d2c" providerId="LiveId" clId="{B5637DE3-4663-4403-B6DA-41AC5874329A}" dt="2022-09-13T13:44:00.875" v="890" actId="20577"/>
        <pc:sldMkLst>
          <pc:docMk/>
          <pc:sldMk cId="398796188" sldId="290"/>
        </pc:sldMkLst>
        <pc:spChg chg="mod">
          <ac:chgData name="Andreas Kunz" userId="c2c5f4647c000d2c" providerId="LiveId" clId="{B5637DE3-4663-4403-B6DA-41AC5874329A}" dt="2022-09-13T13:44:00.875" v="890" actId="20577"/>
          <ac:spMkLst>
            <pc:docMk/>
            <pc:sldMk cId="398796188" sldId="290"/>
            <ac:spMk id="2" creationId="{D36609A4-C638-40C4-A020-726E4706C206}"/>
          </ac:spMkLst>
        </pc:spChg>
        <pc:spChg chg="add mod">
          <ac:chgData name="Andreas Kunz" userId="c2c5f4647c000d2c" providerId="LiveId" clId="{B5637DE3-4663-4403-B6DA-41AC5874329A}" dt="2022-09-13T13:36:50.430" v="837" actId="1036"/>
          <ac:spMkLst>
            <pc:docMk/>
            <pc:sldMk cId="398796188" sldId="290"/>
            <ac:spMk id="4" creationId="{9745089A-CE36-D485-E5BE-1130093A98C4}"/>
          </ac:spMkLst>
        </pc:spChg>
        <pc:spChg chg="del">
          <ac:chgData name="Andreas Kunz" userId="c2c5f4647c000d2c" providerId="LiveId" clId="{B5637DE3-4663-4403-B6DA-41AC5874329A}" dt="2022-09-13T13:43:13.598" v="843" actId="478"/>
          <ac:spMkLst>
            <pc:docMk/>
            <pc:sldMk cId="398796188" sldId="290"/>
            <ac:spMk id="25" creationId="{D442B913-3D1F-41C7-B984-CACFB21E223C}"/>
          </ac:spMkLst>
        </pc:spChg>
        <pc:spChg chg="del">
          <ac:chgData name="Andreas Kunz" userId="c2c5f4647c000d2c" providerId="LiveId" clId="{B5637DE3-4663-4403-B6DA-41AC5874329A}" dt="2022-09-13T13:21:14.361" v="614" actId="478"/>
          <ac:spMkLst>
            <pc:docMk/>
            <pc:sldMk cId="398796188" sldId="290"/>
            <ac:spMk id="33" creationId="{925F85F0-7171-4D66-8D88-32B6FB3C9DC8}"/>
          </ac:spMkLst>
        </pc:spChg>
        <pc:spChg chg="mod">
          <ac:chgData name="Andreas Kunz" userId="c2c5f4647c000d2c" providerId="LiveId" clId="{B5637DE3-4663-4403-B6DA-41AC5874329A}" dt="2022-09-13T13:21:32.271" v="615" actId="14100"/>
          <ac:spMkLst>
            <pc:docMk/>
            <pc:sldMk cId="398796188" sldId="290"/>
            <ac:spMk id="34" creationId="{E92DB76D-4C9A-49AD-B7F8-CB8F09C8AF95}"/>
          </ac:spMkLst>
        </pc:spChg>
        <pc:grpChg chg="add del">
          <ac:chgData name="Andreas Kunz" userId="c2c5f4647c000d2c" providerId="LiveId" clId="{B5637DE3-4663-4403-B6DA-41AC5874329A}" dt="2022-09-13T13:43:48.382" v="884" actId="478"/>
          <ac:grpSpMkLst>
            <pc:docMk/>
            <pc:sldMk cId="398796188" sldId="290"/>
            <ac:grpSpMk id="3" creationId="{8BB74E42-19A3-4F3B-B171-D58923C67A0D}"/>
          </ac:grpSpMkLst>
        </pc:grpChg>
      </pc:sldChg>
      <pc:sldChg chg="new del">
        <pc:chgData name="Andreas Kunz" userId="c2c5f4647c000d2c" providerId="LiveId" clId="{B5637DE3-4663-4403-B6DA-41AC5874329A}" dt="2022-09-13T12:46:55.120" v="8" actId="47"/>
        <pc:sldMkLst>
          <pc:docMk/>
          <pc:sldMk cId="2486538223" sldId="29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61159-AC61-4013-BC8C-A3AE2DA509D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4FC375D-1404-41A2-A301-E6001AE01B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3FF9C10-A898-484A-B8F5-5B9B1A5CBC7A}"/>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5" name="Fußzeilenplatzhalter 4">
            <a:extLst>
              <a:ext uri="{FF2B5EF4-FFF2-40B4-BE49-F238E27FC236}">
                <a16:creationId xmlns:a16="http://schemas.microsoft.com/office/drawing/2014/main" id="{F4029CF2-637B-4BC4-AF22-322084F3B24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2B6060B-33BA-4638-A4DC-2DD841FB6B51}"/>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94048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A2BE0-C9F8-4AAC-96F3-6BDB3F5F04A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C3546FD-8E84-4488-8CB9-9D5AD57487D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022C4A-D1C5-4322-B2D3-EA04935797A3}"/>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5" name="Fußzeilenplatzhalter 4">
            <a:extLst>
              <a:ext uri="{FF2B5EF4-FFF2-40B4-BE49-F238E27FC236}">
                <a16:creationId xmlns:a16="http://schemas.microsoft.com/office/drawing/2014/main" id="{CD14E2DC-FC37-430F-9E63-0DF8EE672B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3715387-2709-47C1-B9C7-1F58753840E5}"/>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2487700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492EA47-4951-4559-B290-DC218E54028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3BD3C17-4B96-4B2B-8223-4BC9C7049B4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72D764E-3EF2-455B-BD20-13A29267B210}"/>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5" name="Fußzeilenplatzhalter 4">
            <a:extLst>
              <a:ext uri="{FF2B5EF4-FFF2-40B4-BE49-F238E27FC236}">
                <a16:creationId xmlns:a16="http://schemas.microsoft.com/office/drawing/2014/main" id="{83B84A6B-02A9-4041-B906-FED5BA214A3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09D892-ED6B-4072-BDF1-B4E05D147C25}"/>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366144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29BDF-6017-48ED-8F35-685C5D66534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0DB395-6144-4AFA-8B4B-C73747543F7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191A30C-9ED6-4353-A74C-04B2EE60A0B7}"/>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5" name="Fußzeilenplatzhalter 4">
            <a:extLst>
              <a:ext uri="{FF2B5EF4-FFF2-40B4-BE49-F238E27FC236}">
                <a16:creationId xmlns:a16="http://schemas.microsoft.com/office/drawing/2014/main" id="{A044C346-0C6F-4974-84B7-06749ABD8F8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369969C-F13A-40DC-BBD9-B6AD336664E7}"/>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63068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1C4B01-E0AC-43AD-B70B-36E71512273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80D3C69-35CD-45C8-AC25-70AE89FA88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05A941F-09EA-4234-B21F-616FE50AA0E0}"/>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5" name="Fußzeilenplatzhalter 4">
            <a:extLst>
              <a:ext uri="{FF2B5EF4-FFF2-40B4-BE49-F238E27FC236}">
                <a16:creationId xmlns:a16="http://schemas.microsoft.com/office/drawing/2014/main" id="{16D916ED-B801-41AB-950F-21946299DB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0094A4F-6684-4C95-B2C8-1AF43A6860B2}"/>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2900279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55D38-9263-425F-8019-88492AE5EDC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1B4791C-6F32-4D2C-B269-A5C99DF09AB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33A41E3-38FD-4C9A-9913-D25E87920A5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44C8E66-2058-4EB6-BE52-53AC665B6613}"/>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6" name="Fußzeilenplatzhalter 5">
            <a:extLst>
              <a:ext uri="{FF2B5EF4-FFF2-40B4-BE49-F238E27FC236}">
                <a16:creationId xmlns:a16="http://schemas.microsoft.com/office/drawing/2014/main" id="{C05064B0-8D50-4D0F-9DDF-F4E7CA698CA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573304E-CEB3-4312-BDE8-9EB1ACEC9EDA}"/>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39757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DA276-9A7D-4000-A6A4-3AC73C72218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AD5E376-8637-47A2-B091-1DD246168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78024CD-590E-4F06-8336-945BBE52B52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92BFF1D-42FE-4DEE-915A-B7B615A63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81D083C-6AC1-4472-AA6E-78485D6F598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F73CE0A-6D30-4419-9C80-619E7D4417D6}"/>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8" name="Fußzeilenplatzhalter 7">
            <a:extLst>
              <a:ext uri="{FF2B5EF4-FFF2-40B4-BE49-F238E27FC236}">
                <a16:creationId xmlns:a16="http://schemas.microsoft.com/office/drawing/2014/main" id="{0B8DBDFC-7800-419F-9928-2BA800C2BF3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57C7CD3-5F5D-4E02-92EF-3EFA1580B2DC}"/>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3381489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87E90C-9E5E-4A7B-8693-BEE43A6B83E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97ADF4A-04AD-4D2D-8230-CA3926C08833}"/>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4" name="Fußzeilenplatzhalter 3">
            <a:extLst>
              <a:ext uri="{FF2B5EF4-FFF2-40B4-BE49-F238E27FC236}">
                <a16:creationId xmlns:a16="http://schemas.microsoft.com/office/drawing/2014/main" id="{931BE7EB-F51B-4CE1-93A7-CBDF263F0B3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6CC317D-510D-452F-9974-67637403891E}"/>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350871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A0C8E3F-2C3A-4E11-B553-24082D3A966D}"/>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3" name="Fußzeilenplatzhalter 2">
            <a:extLst>
              <a:ext uri="{FF2B5EF4-FFF2-40B4-BE49-F238E27FC236}">
                <a16:creationId xmlns:a16="http://schemas.microsoft.com/office/drawing/2014/main" id="{EB287186-6915-4351-B157-A7BE906341B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1B37AD7-D995-439F-BDD6-31D0694D4A7C}"/>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357731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00B8E-6817-4C91-A70F-2CA20CB3EB6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AFF277-564D-42DF-BCA1-C0D1C2775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68ECBE7-D178-4B12-948D-CDD9DD731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9E006FB-3155-47F1-A6D6-21A5EC628804}"/>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6" name="Fußzeilenplatzhalter 5">
            <a:extLst>
              <a:ext uri="{FF2B5EF4-FFF2-40B4-BE49-F238E27FC236}">
                <a16:creationId xmlns:a16="http://schemas.microsoft.com/office/drawing/2014/main" id="{D9205109-425C-4D51-BEC7-A95756E079B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6DCF40A-F4ED-453E-B1E7-EAF0ECB003BD}"/>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325970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F3BA2-BCCB-468C-BD4F-6F089B17C36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2C0EB5A-BA6E-4AAB-AF13-2D6F6A7A47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F2B3F01-2252-4EE9-BF24-2FED4C079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79AC2D6-8CEE-442D-9AD7-AF371C9F8A12}"/>
              </a:ext>
            </a:extLst>
          </p:cNvPr>
          <p:cNvSpPr>
            <a:spLocks noGrp="1"/>
          </p:cNvSpPr>
          <p:nvPr>
            <p:ph type="dt" sz="half" idx="10"/>
          </p:nvPr>
        </p:nvSpPr>
        <p:spPr/>
        <p:txBody>
          <a:bodyPr/>
          <a:lstStyle/>
          <a:p>
            <a:fld id="{F6D48718-59EC-4830-A4CA-82496873705A}" type="datetimeFigureOut">
              <a:rPr lang="de-DE" smtClean="0"/>
              <a:t>13.09.2022</a:t>
            </a:fld>
            <a:endParaRPr lang="de-DE"/>
          </a:p>
        </p:txBody>
      </p:sp>
      <p:sp>
        <p:nvSpPr>
          <p:cNvPr id="6" name="Fußzeilenplatzhalter 5">
            <a:extLst>
              <a:ext uri="{FF2B5EF4-FFF2-40B4-BE49-F238E27FC236}">
                <a16:creationId xmlns:a16="http://schemas.microsoft.com/office/drawing/2014/main" id="{8C522094-08CD-472E-9A44-B1E47EA6FD3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048DB3C-0280-4248-9150-55278ABEF99F}"/>
              </a:ext>
            </a:extLst>
          </p:cNvPr>
          <p:cNvSpPr>
            <a:spLocks noGrp="1"/>
          </p:cNvSpPr>
          <p:nvPr>
            <p:ph type="sldNum" sz="quarter" idx="12"/>
          </p:nvPr>
        </p:nvSpPr>
        <p:spPr/>
        <p:txBody>
          <a:bodyPr/>
          <a:lstStyle/>
          <a:p>
            <a:fld id="{9A6237F1-AFD4-40BC-B199-81E4CF9A76FA}" type="slidenum">
              <a:rPr lang="de-DE" smtClean="0"/>
              <a:t>‹Nr.›</a:t>
            </a:fld>
            <a:endParaRPr lang="de-DE"/>
          </a:p>
        </p:txBody>
      </p:sp>
    </p:spTree>
    <p:extLst>
      <p:ext uri="{BB962C8B-B14F-4D97-AF65-F5344CB8AC3E}">
        <p14:creationId xmlns:p14="http://schemas.microsoft.com/office/powerpoint/2010/main" val="295770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36058E5-3936-43E3-BAD2-93E26431E8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C7982D0-D7ED-44C7-BC1E-00CD18A1E5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0228E91-3FBA-452B-BBF6-F0BD882DE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48718-59EC-4830-A4CA-82496873705A}" type="datetimeFigureOut">
              <a:rPr lang="de-DE" smtClean="0"/>
              <a:t>13.09.2022</a:t>
            </a:fld>
            <a:endParaRPr lang="de-DE"/>
          </a:p>
        </p:txBody>
      </p:sp>
      <p:sp>
        <p:nvSpPr>
          <p:cNvPr id="5" name="Fußzeilenplatzhalter 4">
            <a:extLst>
              <a:ext uri="{FF2B5EF4-FFF2-40B4-BE49-F238E27FC236}">
                <a16:creationId xmlns:a16="http://schemas.microsoft.com/office/drawing/2014/main" id="{477ED217-E433-436E-B5B9-92A6F6FE79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191BEF5-9F71-40AF-B68A-C4C1F8FFB4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237F1-AFD4-40BC-B199-81E4CF9A76FA}" type="slidenum">
              <a:rPr lang="de-DE" smtClean="0"/>
              <a:t>‹Nr.›</a:t>
            </a:fld>
            <a:endParaRPr lang="de-DE"/>
          </a:p>
        </p:txBody>
      </p:sp>
    </p:spTree>
    <p:extLst>
      <p:ext uri="{BB962C8B-B14F-4D97-AF65-F5344CB8AC3E}">
        <p14:creationId xmlns:p14="http://schemas.microsoft.com/office/powerpoint/2010/main" val="336214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2.xm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5.png"/><Relationship Id="rId5" Type="http://schemas.microsoft.com/office/2007/relationships/hdphoto" Target="../media/hdphoto2.wdp"/><Relationship Id="rId10" Type="http://schemas.openxmlformats.org/officeDocument/2006/relationships/slide" Target="slide21.xml"/><Relationship Id="rId4" Type="http://schemas.openxmlformats.org/officeDocument/2006/relationships/image" Target="../media/image2.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8.wdp"/><Relationship Id="rId7"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13.xml"/><Relationship Id="rId5" Type="http://schemas.microsoft.com/office/2007/relationships/hdphoto" Target="../media/hdphoto2.wdp"/><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slide" Target="slide16.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9.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9.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18.xml"/><Relationship Id="rId5" Type="http://schemas.microsoft.com/office/2007/relationships/hdphoto" Target="../media/hdphoto10.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0.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3.xml"/><Relationship Id="rId10" Type="http://schemas.openxmlformats.org/officeDocument/2006/relationships/slide" Target="slide1.xml"/><Relationship Id="rId4" Type="http://schemas.openxmlformats.org/officeDocument/2006/relationships/slide" Target="slide5.xml"/><Relationship Id="rId9" Type="http://schemas.openxmlformats.org/officeDocument/2006/relationships/slide" Target="slide15.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slide" Target="slide19.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mailto:Julia.March@ebk-koeln.de" TargetMode="External"/><Relationship Id="rId7"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mailto:Marianne.Reuter@ebk-koeln.de" TargetMode="External"/><Relationship Id="rId5" Type="http://schemas.openxmlformats.org/officeDocument/2006/relationships/hyperlink" Target="mailto:Susanne.Kunz@ebk-koeln.de" TargetMode="External"/><Relationship Id="rId4" Type="http://schemas.openxmlformats.org/officeDocument/2006/relationships/hyperlink" Target="mailto:Ursula.Potthoff@ebk-koeln.de" TargetMode="External"/><Relationship Id="rId9"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https://www.ebk-koeln.de/fs-vollzeit.html" TargetMode="External"/><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slide" Target="slide22.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microsoft.com/office/2007/relationships/hdphoto" Target="../media/hdphoto4.wdp"/><Relationship Id="rId7"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slide" Target="slide4.xml"/><Relationship Id="rId5" Type="http://schemas.openxmlformats.org/officeDocument/2006/relationships/image" Target="../media/image2.png"/><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0.xml"/><Relationship Id="rId7" Type="http://schemas.openxmlformats.org/officeDocument/2006/relationships/slide" Target="slide1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8.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6.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A8A0E9E7-EC5D-4F48-A188-288D1807E3FC}"/>
              </a:ext>
            </a:extLst>
          </p:cNvPr>
          <p:cNvGrpSpPr/>
          <p:nvPr/>
        </p:nvGrpSpPr>
        <p:grpSpPr>
          <a:xfrm>
            <a:off x="0" y="-28498"/>
            <a:ext cx="12280900" cy="6909716"/>
            <a:chOff x="0" y="-28498"/>
            <a:chExt cx="12280900" cy="6909716"/>
          </a:xfrm>
        </p:grpSpPr>
        <p:sp>
          <p:nvSpPr>
            <p:cNvPr id="50" name="Rechteck 49">
              <a:extLst>
                <a:ext uri="{FF2B5EF4-FFF2-40B4-BE49-F238E27FC236}">
                  <a16:creationId xmlns:a16="http://schemas.microsoft.com/office/drawing/2014/main" id="{9912AC22-BC3A-4F3B-8163-A915E1E81A5D}"/>
                </a:ext>
              </a:extLst>
            </p:cNvPr>
            <p:cNvSpPr/>
            <p:nvPr/>
          </p:nvSpPr>
          <p:spPr>
            <a:xfrm>
              <a:off x="5550144" y="6337300"/>
              <a:ext cx="6641856" cy="5439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A183E935-A37A-4820-96CC-1EFA5EB51AA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7022" r="37428"/>
            <a:stretch/>
          </p:blipFill>
          <p:spPr>
            <a:xfrm>
              <a:off x="0" y="-5280"/>
              <a:ext cx="5550144" cy="686328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7AC0FE4E-B837-4C8F-B68F-8A6EF8CDC45C}"/>
                </a:ext>
              </a:extLst>
            </p:cNvPr>
            <p:cNvPicPr>
              <a:picLocks noChangeAspect="1"/>
            </p:cNvPicPr>
            <p:nvPr/>
          </p:nvPicPr>
          <p:blipFill rotWithShape="1">
            <a:blip r:embed="rId4">
              <a:clrChange>
                <a:clrFrom>
                  <a:srgbClr val="E8EAEC"/>
                </a:clrFrom>
                <a:clrTo>
                  <a:srgbClr val="E8EAEC">
                    <a:alpha val="0"/>
                  </a:srgbClr>
                </a:clrTo>
              </a:clrChange>
              <a:extLst>
                <a:ext uri="{BEBA8EAE-BF5A-486C-A8C5-ECC9F3942E4B}">
                  <a14:imgProps xmlns:a14="http://schemas.microsoft.com/office/drawing/2010/main">
                    <a14:imgLayer r:embed="rId5">
                      <a14:imgEffect>
                        <a14:sharpenSoften amount="25000"/>
                      </a14:imgEffect>
                    </a14:imgLayer>
                  </a14:imgProps>
                </a:ext>
              </a:extLst>
            </a:blip>
            <a:srcRect l="144" r="1710" b="-2"/>
            <a:stretch/>
          </p:blipFill>
          <p:spPr>
            <a:xfrm>
              <a:off x="10873721" y="5927917"/>
              <a:ext cx="1407179" cy="906865"/>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Textfeld 7">
              <a:extLst>
                <a:ext uri="{FF2B5EF4-FFF2-40B4-BE49-F238E27FC236}">
                  <a16:creationId xmlns:a16="http://schemas.microsoft.com/office/drawing/2014/main" id="{3D68B55C-C1D4-475D-8BD1-6C7562BA2546}"/>
                </a:ext>
              </a:extLst>
            </p:cNvPr>
            <p:cNvSpPr txBox="1"/>
            <p:nvPr/>
          </p:nvSpPr>
          <p:spPr>
            <a:xfrm>
              <a:off x="5892613" y="469900"/>
              <a:ext cx="6058518" cy="754053"/>
            </a:xfrm>
            <a:prstGeom prst="rect">
              <a:avLst/>
            </a:prstGeom>
            <a:noFill/>
          </p:spPr>
          <p:txBody>
            <a:bodyPr wrap="none" rtlCol="0">
              <a:spAutoFit/>
            </a:bodyPr>
            <a:lstStyle/>
            <a:p>
              <a:pPr algn="ctr">
                <a:spcAft>
                  <a:spcPts val="1200"/>
                </a:spcAft>
              </a:pPr>
              <a:r>
                <a:rPr lang="de-DE" sz="1700" b="1" dirty="0">
                  <a:solidFill>
                    <a:schemeClr val="tx2">
                      <a:lumMod val="50000"/>
                    </a:schemeClr>
                  </a:solidFill>
                  <a:latin typeface="Avenir Next LT Pro" panose="020B0504020202020204" pitchFamily="34" charset="0"/>
                </a:rPr>
                <a:t>Herzlich Willkommen in der Fachschule für Sozialwesen</a:t>
              </a:r>
            </a:p>
            <a:p>
              <a:pPr algn="ctr">
                <a:spcAft>
                  <a:spcPts val="1200"/>
                </a:spcAft>
              </a:pPr>
              <a:r>
                <a:rPr lang="de-DE" sz="1600" b="1" dirty="0">
                  <a:solidFill>
                    <a:schemeClr val="tx2">
                      <a:lumMod val="50000"/>
                    </a:schemeClr>
                  </a:solidFill>
                  <a:latin typeface="Avenir Next LT Pro" panose="020B0504020202020204" pitchFamily="34" charset="0"/>
                </a:rPr>
                <a:t>- Fachrichtung Sozialpädagogik - </a:t>
              </a:r>
            </a:p>
          </p:txBody>
        </p:sp>
        <p:sp>
          <p:nvSpPr>
            <p:cNvPr id="12" name="Freihandform: Form 11">
              <a:extLst>
                <a:ext uri="{FF2B5EF4-FFF2-40B4-BE49-F238E27FC236}">
                  <a16:creationId xmlns:a16="http://schemas.microsoft.com/office/drawing/2014/main" id="{0AD4E6A7-87F0-49AD-98EB-BB5F3632003F}"/>
                </a:ext>
              </a:extLst>
            </p:cNvPr>
            <p:cNvSpPr/>
            <p:nvPr/>
          </p:nvSpPr>
          <p:spPr>
            <a:xfrm rot="1528850">
              <a:off x="10283703" y="1382610"/>
              <a:ext cx="1441352" cy="1441352"/>
            </a:xfrm>
            <a:custGeom>
              <a:avLst/>
              <a:gdLst>
                <a:gd name="connsiteX0" fmla="*/ 0 w 1591468"/>
                <a:gd name="connsiteY0" fmla="*/ 795734 h 1591468"/>
                <a:gd name="connsiteX1" fmla="*/ 795734 w 1591468"/>
                <a:gd name="connsiteY1" fmla="*/ 0 h 1591468"/>
                <a:gd name="connsiteX2" fmla="*/ 1591468 w 1591468"/>
                <a:gd name="connsiteY2" fmla="*/ 795734 h 1591468"/>
                <a:gd name="connsiteX3" fmla="*/ 795734 w 1591468"/>
                <a:gd name="connsiteY3" fmla="*/ 1591468 h 1591468"/>
                <a:gd name="connsiteX4" fmla="*/ 0 w 1591468"/>
                <a:gd name="connsiteY4" fmla="*/ 795734 h 1591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468" h="1591468">
                  <a:moveTo>
                    <a:pt x="0" y="795734"/>
                  </a:moveTo>
                  <a:cubicBezTo>
                    <a:pt x="0" y="356262"/>
                    <a:pt x="356262" y="0"/>
                    <a:pt x="795734" y="0"/>
                  </a:cubicBezTo>
                  <a:cubicBezTo>
                    <a:pt x="1235206" y="0"/>
                    <a:pt x="1591468" y="356262"/>
                    <a:pt x="1591468" y="795734"/>
                  </a:cubicBezTo>
                  <a:cubicBezTo>
                    <a:pt x="1591468" y="1235206"/>
                    <a:pt x="1235206" y="1591468"/>
                    <a:pt x="795734" y="1591468"/>
                  </a:cubicBezTo>
                  <a:cubicBezTo>
                    <a:pt x="356262" y="1591468"/>
                    <a:pt x="0" y="1235206"/>
                    <a:pt x="0" y="795734"/>
                  </a:cubicBezTo>
                  <a:close/>
                </a:path>
              </a:pathLst>
            </a:custGeom>
            <a:solidFill>
              <a:srgbClr val="C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33065" tIns="233065" rIns="233065" bIns="233065" numCol="1" spcCol="1270" anchor="ctr" anchorCtr="0">
              <a:noAutofit/>
            </a:bodyPr>
            <a:lstStyle/>
            <a:p>
              <a:pPr marL="0" lvl="0" indent="0" algn="ctr" defTabSz="800100">
                <a:lnSpc>
                  <a:spcPct val="90000"/>
                </a:lnSpc>
                <a:spcBef>
                  <a:spcPct val="0"/>
                </a:spcBef>
                <a:spcAft>
                  <a:spcPct val="35000"/>
                </a:spcAft>
                <a:buNone/>
              </a:pPr>
              <a:r>
                <a:rPr lang="de-DE" sz="1200" b="1" kern="1200" dirty="0">
                  <a:solidFill>
                    <a:schemeClr val="bg1"/>
                  </a:solidFill>
                  <a:latin typeface="Avenir Next LT Pro" panose="020B0504020202020204" pitchFamily="34" charset="0"/>
                </a:rPr>
                <a:t>Du willst Erzieher*in werden?</a:t>
              </a:r>
            </a:p>
          </p:txBody>
        </p:sp>
        <p:sp>
          <p:nvSpPr>
            <p:cNvPr id="38" name="Rechteck 37">
              <a:extLst>
                <a:ext uri="{FF2B5EF4-FFF2-40B4-BE49-F238E27FC236}">
                  <a16:creationId xmlns:a16="http://schemas.microsoft.com/office/drawing/2014/main" id="{EB7C9B85-BB43-4DB0-90F3-EC929B017C8F}"/>
                </a:ext>
              </a:extLst>
            </p:cNvPr>
            <p:cNvSpPr/>
            <p:nvPr/>
          </p:nvSpPr>
          <p:spPr>
            <a:xfrm>
              <a:off x="5461242" y="-28498"/>
              <a:ext cx="216000" cy="6886498"/>
            </a:xfrm>
            <a:prstGeom prst="rect">
              <a:avLst/>
            </a:prstGeom>
            <a:solidFill>
              <a:srgbClr val="A6A6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descr="Ein Bild, das Monitor, drinnen, Bildschirm, sitzend enthält.&#10;&#10;Automatisch generierte Beschreibung">
              <a:hlinkClick r:id="rId6" action="ppaction://hlinksldjump"/>
              <a:extLst>
                <a:ext uri="{FF2B5EF4-FFF2-40B4-BE49-F238E27FC236}">
                  <a16:creationId xmlns:a16="http://schemas.microsoft.com/office/drawing/2014/main" id="{F4323486-A2A6-4A72-81FC-073BCEBC086B}"/>
                </a:ext>
              </a:extLst>
            </p:cNvPr>
            <p:cNvPicPr>
              <a:picLocks noChangeAspect="1"/>
            </p:cNvPicPr>
            <p:nvPr/>
          </p:nvPicPr>
          <p:blipFill rotWithShape="1">
            <a:blip r:embed="rId7">
              <a:extLst>
                <a:ext uri="{28A0092B-C50C-407E-A947-70E740481C1C}">
                  <a14:useLocalDpi xmlns:a14="http://schemas.microsoft.com/office/drawing/2010/main" val="0"/>
                </a:ext>
              </a:extLst>
            </a:blip>
            <a:srcRect b="21793"/>
            <a:stretch/>
          </p:blipFill>
          <p:spPr>
            <a:xfrm>
              <a:off x="7993956" y="2070100"/>
              <a:ext cx="1753613" cy="1672200"/>
            </a:xfrm>
            <a:prstGeom prst="roundRect">
              <a:avLst>
                <a:gd name="adj" fmla="val 4167"/>
              </a:avLst>
            </a:prstGeom>
            <a:solidFill>
              <a:srgbClr val="FFFFFF"/>
            </a:solidFill>
            <a:ln w="76200" cap="sq">
              <a:solidFill>
                <a:srgbClr val="EAEAEA"/>
              </a:solidFill>
              <a:miter lim="800000"/>
            </a:ln>
            <a:effectLst>
              <a:outerShdw blurRad="50800" dist="38100" dir="5400000" algn="t"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44" name="Grafik 43" descr="Ein Bild, das Elektronik, Fernsehen, Bildschirm, Monitor enthält.&#10;&#10;Automatisch generierte Beschreibung">
              <a:hlinkClick r:id="rId8" action="ppaction://hlinksldjump"/>
              <a:extLst>
                <a:ext uri="{FF2B5EF4-FFF2-40B4-BE49-F238E27FC236}">
                  <a16:creationId xmlns:a16="http://schemas.microsoft.com/office/drawing/2014/main" id="{8A0B947A-BD09-4783-A30C-14BF300E481D}"/>
                </a:ext>
              </a:extLst>
            </p:cNvPr>
            <p:cNvPicPr>
              <a:picLocks noChangeAspect="1"/>
            </p:cNvPicPr>
            <p:nvPr/>
          </p:nvPicPr>
          <p:blipFill rotWithShape="1">
            <a:blip r:embed="rId9">
              <a:extLst>
                <a:ext uri="{28A0092B-C50C-407E-A947-70E740481C1C}">
                  <a14:useLocalDpi xmlns:a14="http://schemas.microsoft.com/office/drawing/2010/main" val="0"/>
                </a:ext>
              </a:extLst>
            </a:blip>
            <a:srcRect b="18486"/>
            <a:stretch/>
          </p:blipFill>
          <p:spPr>
            <a:xfrm>
              <a:off x="6620599" y="4329738"/>
              <a:ext cx="1519232" cy="1213741"/>
            </a:xfrm>
            <a:prstGeom prst="roundRect">
              <a:avLst>
                <a:gd name="adj" fmla="val 4167"/>
              </a:avLst>
            </a:prstGeom>
            <a:solidFill>
              <a:srgbClr val="FFFFFF"/>
            </a:solidFill>
            <a:ln w="76200" cap="sq">
              <a:solidFill>
                <a:srgbClr val="EAEAEA"/>
              </a:solidFill>
              <a:miter lim="800000"/>
            </a:ln>
            <a:effectLst>
              <a:outerShdw blurRad="50800" dist="38100" dir="5400000" algn="t"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47" name="Grafik 46" descr="Ein Bild, das Fernsehen, Monitor, Bildschirm, sitzend enthält.&#10;&#10;Automatisch generierte Beschreibung">
              <a:hlinkClick r:id="rId10" action="ppaction://hlinksldjump"/>
              <a:extLst>
                <a:ext uri="{FF2B5EF4-FFF2-40B4-BE49-F238E27FC236}">
                  <a16:creationId xmlns:a16="http://schemas.microsoft.com/office/drawing/2014/main" id="{087EC438-C702-4D9D-8E44-1A768E5F838C}"/>
                </a:ext>
              </a:extLst>
            </p:cNvPr>
            <p:cNvPicPr>
              <a:picLocks noChangeAspect="1"/>
            </p:cNvPicPr>
            <p:nvPr/>
          </p:nvPicPr>
          <p:blipFill rotWithShape="1">
            <a:blip r:embed="rId11">
              <a:extLst>
                <a:ext uri="{28A0092B-C50C-407E-A947-70E740481C1C}">
                  <a14:useLocalDpi xmlns:a14="http://schemas.microsoft.com/office/drawing/2010/main" val="0"/>
                </a:ext>
              </a:extLst>
            </a:blip>
            <a:srcRect b="19561"/>
            <a:stretch/>
          </p:blipFill>
          <p:spPr>
            <a:xfrm>
              <a:off x="9485147" y="4329738"/>
              <a:ext cx="1519232" cy="1218022"/>
            </a:xfrm>
            <a:prstGeom prst="roundRect">
              <a:avLst>
                <a:gd name="adj" fmla="val 4167"/>
              </a:avLst>
            </a:prstGeom>
            <a:solidFill>
              <a:srgbClr val="FFFFFF"/>
            </a:solidFill>
            <a:ln w="76200" cap="sq">
              <a:solidFill>
                <a:srgbClr val="EAEAEA"/>
              </a:solidFill>
              <a:miter lim="800000"/>
            </a:ln>
            <a:effectLst>
              <a:outerShdw blurRad="50800" dist="38100" dir="5400000" algn="t"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grpSp>
      <p:sp>
        <p:nvSpPr>
          <p:cNvPr id="4" name="Rechteck 3">
            <a:extLst>
              <a:ext uri="{FF2B5EF4-FFF2-40B4-BE49-F238E27FC236}">
                <a16:creationId xmlns:a16="http://schemas.microsoft.com/office/drawing/2014/main" id="{AAF583A4-FC0F-F931-18FB-865B69F97F11}"/>
              </a:ext>
            </a:extLst>
          </p:cNvPr>
          <p:cNvSpPr/>
          <p:nvPr/>
        </p:nvSpPr>
        <p:spPr>
          <a:xfrm>
            <a:off x="5892613" y="2133715"/>
            <a:ext cx="1003487" cy="82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6055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E13D9FA-4570-496A-BA53-8255A7DC9C3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152" y="1592589"/>
            <a:ext cx="4791839" cy="3658111"/>
          </a:xfrm>
          <a:prstGeom prst="rect">
            <a:avLst/>
          </a:prstGeom>
        </p:spPr>
      </p:pic>
      <p:sp>
        <p:nvSpPr>
          <p:cNvPr id="4" name="Rechteck 3">
            <a:extLst>
              <a:ext uri="{FF2B5EF4-FFF2-40B4-BE49-F238E27FC236}">
                <a16:creationId xmlns:a16="http://schemas.microsoft.com/office/drawing/2014/main" id="{8F727549-7313-4CFE-B9E3-A724049D7B54}"/>
              </a:ext>
            </a:extLst>
          </p:cNvPr>
          <p:cNvSpPr/>
          <p:nvPr/>
        </p:nvSpPr>
        <p:spPr>
          <a:xfrm>
            <a:off x="-25266" y="-26979"/>
            <a:ext cx="4791839" cy="6858000"/>
          </a:xfrm>
          <a:prstGeom prst="rect">
            <a:avLst/>
          </a:prstGeom>
          <a:solidFill>
            <a:srgbClr val="E0B57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9A576F73-1AF2-47DA-B474-6467D82AC455}"/>
              </a:ext>
            </a:extLst>
          </p:cNvPr>
          <p:cNvSpPr txBox="1"/>
          <p:nvPr/>
        </p:nvSpPr>
        <p:spPr>
          <a:xfrm>
            <a:off x="5078187" y="472348"/>
            <a:ext cx="7000699" cy="7096815"/>
          </a:xfrm>
          <a:prstGeom prst="rect">
            <a:avLst/>
          </a:prstGeom>
          <a:noFill/>
        </p:spPr>
        <p:txBody>
          <a:bodyPr wrap="none" rtlCol="0">
            <a:spAutoFit/>
          </a:bodyPr>
          <a:lstStyle/>
          <a:p>
            <a:pPr>
              <a:lnSpc>
                <a:spcPct val="107000"/>
              </a:lnSpc>
              <a:spcAft>
                <a:spcPts val="800"/>
              </a:spcAft>
            </a:pPr>
            <a:r>
              <a:rPr lang="de-DE" sz="1400" b="1"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Gründe für die PIA Organisationsform</a:t>
            </a:r>
          </a:p>
          <a:p>
            <a:pPr marL="285750" lvl="0" indent="-285750">
              <a:lnSpc>
                <a:spcPct val="107000"/>
              </a:lnSpc>
              <a:buFont typeface="Arial" panose="020B0604020202020204" pitchFamily="34" charset="0"/>
              <a:buChar char="•"/>
            </a:pP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Sie möchte die schulischen Lerninhalte zeitnah in der Praxis überprüfen und erproben. </a:t>
            </a:r>
          </a:p>
          <a:p>
            <a:pPr marL="285750" lvl="0" indent="-285750">
              <a:lnSpc>
                <a:spcPct val="107000"/>
              </a:lnSpc>
              <a:buFont typeface="Arial" panose="020B0604020202020204" pitchFamily="34" charset="0"/>
              <a:buChar char="•"/>
            </a:pP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Sie bringen eigene Praxiserfahrungen in den Unterricht ein.</a:t>
            </a:r>
          </a:p>
          <a:p>
            <a:pPr marL="285750" lvl="0" indent="-285750">
              <a:lnSpc>
                <a:spcPct val="107000"/>
              </a:lnSpc>
              <a:spcAft>
                <a:spcPts val="1800"/>
              </a:spcAft>
              <a:buFont typeface="Arial" panose="020B0604020202020204" pitchFamily="34" charset="0"/>
              <a:buChar char="•"/>
            </a:pP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Sie sind die ganze Ausbildung über festes Mitglied eines Teams. Ein Vorteil: Sie lernen</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die Arbeitsweise eines Teams gründlich kennen und können sich gut einbringen. </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Ein Nachteil: Sie lernen </a:t>
            </a:r>
            <a:r>
              <a:rPr lang="de-DE" sz="1400" u="sng"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nur eine</a:t>
            </a: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 Arbeitsweise kennen.</a:t>
            </a:r>
          </a:p>
          <a:p>
            <a:pPr>
              <a:lnSpc>
                <a:spcPct val="107000"/>
              </a:lnSpc>
              <a:spcAft>
                <a:spcPts val="800"/>
              </a:spcAft>
            </a:pPr>
            <a:r>
              <a:rPr lang="de-DE" sz="1400" b="1"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Aufbau der Ausbildung:</a:t>
            </a:r>
          </a:p>
          <a:p>
            <a:pPr marL="342900" lvl="0" indent="-342900">
              <a:lnSpc>
                <a:spcPct val="107000"/>
              </a:lnSpc>
              <a:spcAft>
                <a:spcPts val="1200"/>
              </a:spcAft>
              <a:buFont typeface="Symbol" panose="05050102010706020507" pitchFamily="18" charset="2"/>
              <a:buChar char=""/>
            </a:pP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Sie haben in der Woch</a:t>
            </a:r>
            <a:r>
              <a:rPr lang="de-DE" sz="1400" dirty="0">
                <a:solidFill>
                  <a:srgbClr val="633223"/>
                </a:solidFill>
                <a:latin typeface="Calibri" panose="020F0502020204030204" pitchFamily="34" charset="0"/>
                <a:ea typeface="Calibri" panose="020F0502020204030204" pitchFamily="34" charset="0"/>
                <a:cs typeface="Times New Roman" panose="02020603050405020304" pitchFamily="18" charset="0"/>
              </a:rPr>
              <a:t>e an 2-3 Tagen</a:t>
            </a: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 von 8.15 h bis 15.15 h Unterricht (8 Schulstunden</a:t>
            </a:r>
            <a:r>
              <a:rPr lang="de-DE" sz="1400" dirty="0">
                <a:solidFill>
                  <a:srgbClr val="633223"/>
                </a:solidFill>
                <a:latin typeface="Calibri" panose="020F0502020204030204" pitchFamily="34" charset="0"/>
                <a:ea typeface="Calibri" panose="020F0502020204030204" pitchFamily="34" charset="0"/>
                <a:cs typeface="Times New Roman" panose="02020603050405020304" pitchFamily="18" charset="0"/>
              </a:rPr>
              <a:t>). </a:t>
            </a:r>
            <a:br>
              <a:rPr lang="de-DE" sz="1400" dirty="0">
                <a:solidFill>
                  <a:srgbClr val="633223"/>
                </a:solidFill>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An den 2-3 Praxistagen in der Woche sind Sie jeweils 8 Stunden in der Praxis. </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Ihre Arbeitswochen sind also vollgefüllt und anstrengend, zumal Sie auch Hausaufgaben</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machen und Praxisbesuche und Klausuren vorbereiten müssen. </a:t>
            </a:r>
          </a:p>
          <a:p>
            <a:pPr marL="342900" indent="-342900">
              <a:lnSpc>
                <a:spcPct val="107000"/>
              </a:lnSpc>
              <a:spcAft>
                <a:spcPts val="1200"/>
              </a:spcAft>
              <a:buFont typeface="Arial" panose="020B0604020202020204" pitchFamily="34" charset="0"/>
              <a:buChar char="•"/>
            </a:pPr>
            <a:r>
              <a:rPr lang="de-DE" sz="1400" b="1"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Abschluss.</a:t>
            </a: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 Sie machen die gleichen Prüfungen wie die Studierenden in den anderen </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Organisationsformen. Allerdings machen die PIA-Absolvent*innen am Ende der </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Ausbildung, also nach den drei Jahren, alle Prüfungen auf einmal, nämlich das </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fachtheoretische Examen, das in drei Klausuren besteht, sowie das Kolloquium, das in</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einer mündlichen Prüfung besteht, weil Sie kein Berufspraktikum mehr machen müssen.</a:t>
            </a:r>
            <a:endParaRPr lang="de-DE" sz="1400" dirty="0">
              <a:solidFill>
                <a:srgbClr val="633223"/>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de-DE" sz="1400" b="1"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EU-Praktikum</a:t>
            </a: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 Sie haben im Rahmen der Ausbildung die Möglichkeit ein EU Praktikum</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zu absolvieren. In der PIA findet das sechs-wöchige Praktikum in der Mittelstufe  statt.</a:t>
            </a:r>
            <a:b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Über Erasmus plus erhalten Sie ein Stipendium.</a:t>
            </a:r>
          </a:p>
          <a:p>
            <a:pPr>
              <a:lnSpc>
                <a:spcPct val="107000"/>
              </a:lnSpc>
              <a:spcAft>
                <a:spcPts val="800"/>
              </a:spcAft>
            </a:pPr>
            <a:endPar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e-DE" sz="1400" dirty="0">
                <a:solidFill>
                  <a:srgbClr val="633223"/>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de-DE" sz="1400" dirty="0">
              <a:solidFill>
                <a:srgbClr val="633223"/>
              </a:solidFill>
            </a:endParaRPr>
          </a:p>
        </p:txBody>
      </p:sp>
      <p:sp>
        <p:nvSpPr>
          <p:cNvPr id="2" name="Textfeld 1">
            <a:extLst>
              <a:ext uri="{FF2B5EF4-FFF2-40B4-BE49-F238E27FC236}">
                <a16:creationId xmlns:a16="http://schemas.microsoft.com/office/drawing/2014/main" id="{6A2C6ABC-FDBF-4D44-AA8D-39A93DABD570}"/>
              </a:ext>
            </a:extLst>
          </p:cNvPr>
          <p:cNvSpPr txBox="1"/>
          <p:nvPr/>
        </p:nvSpPr>
        <p:spPr>
          <a:xfrm>
            <a:off x="225088" y="74608"/>
            <a:ext cx="3602653" cy="1077218"/>
          </a:xfrm>
          <a:prstGeom prst="rect">
            <a:avLst/>
          </a:prstGeom>
          <a:noFill/>
        </p:spPr>
        <p:txBody>
          <a:bodyPr wrap="none" rtlCol="0">
            <a:spAutoFit/>
          </a:bodyPr>
          <a:lstStyle/>
          <a:p>
            <a:r>
              <a:rPr lang="de-DE" sz="3200" b="1" dirty="0">
                <a:solidFill>
                  <a:srgbClr val="974C35"/>
                </a:solidFill>
                <a:latin typeface="Avenir Next LT Pro" panose="020B0504020202020204" pitchFamily="34" charset="0"/>
              </a:rPr>
              <a:t>Praxisintegrierte </a:t>
            </a:r>
          </a:p>
          <a:p>
            <a:r>
              <a:rPr lang="de-DE" sz="3200" b="1" dirty="0">
                <a:solidFill>
                  <a:srgbClr val="974C35"/>
                </a:solidFill>
                <a:latin typeface="Avenir Next LT Pro" panose="020B0504020202020204" pitchFamily="34" charset="0"/>
              </a:rPr>
              <a:t>Ausbildung (PIA)</a:t>
            </a:r>
          </a:p>
        </p:txBody>
      </p:sp>
      <p:sp>
        <p:nvSpPr>
          <p:cNvPr id="5" name="Textfeld 4">
            <a:hlinkClick r:id="rId4" action="ppaction://hlinksldjump" tooltip="Bitte anklicken für weiter Infos"/>
            <a:extLst>
              <a:ext uri="{FF2B5EF4-FFF2-40B4-BE49-F238E27FC236}">
                <a16:creationId xmlns:a16="http://schemas.microsoft.com/office/drawing/2014/main" id="{CCF42D62-31BB-43EB-A0CF-68DC0FD91648}"/>
              </a:ext>
            </a:extLst>
          </p:cNvPr>
          <p:cNvSpPr txBox="1"/>
          <p:nvPr/>
        </p:nvSpPr>
        <p:spPr>
          <a:xfrm>
            <a:off x="5502731" y="5989823"/>
            <a:ext cx="6228908" cy="540000"/>
          </a:xfrm>
          <a:prstGeom prst="rect">
            <a:avLst/>
          </a:prstGeom>
          <a:solidFill>
            <a:schemeClr val="accent3">
              <a:lumMod val="60000"/>
              <a:lumOff val="40000"/>
            </a:schemeClr>
          </a:solidFill>
          <a:ln>
            <a:noFill/>
          </a:ln>
          <a:effectLst>
            <a:outerShdw blurRad="165100" dist="76200" dir="8400000" algn="t" rotWithShape="0">
              <a:prstClr val="black">
                <a:alpha val="73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p>
            <a:pPr algn="ctr"/>
            <a:r>
              <a:rPr lang="de-DE" b="1" dirty="0">
                <a:solidFill>
                  <a:srgbClr val="7A3D2A"/>
                </a:solidFill>
              </a:rPr>
              <a:t>FAQ – häufig gestellte Fragen zum Thema PIA</a:t>
            </a:r>
          </a:p>
        </p:txBody>
      </p:sp>
      <p:sp>
        <p:nvSpPr>
          <p:cNvPr id="6" name="Rechteck: abgerundete Ecken 5">
            <a:hlinkClick r:id="rId5" action="ppaction://hlinksldjump" tooltip="Bitte anklicken"/>
            <a:extLst>
              <a:ext uri="{FF2B5EF4-FFF2-40B4-BE49-F238E27FC236}">
                <a16:creationId xmlns:a16="http://schemas.microsoft.com/office/drawing/2014/main" id="{268594E8-DD61-443F-A0D5-593B1817FE3E}"/>
              </a:ext>
            </a:extLst>
          </p:cNvPr>
          <p:cNvSpPr/>
          <p:nvPr/>
        </p:nvSpPr>
        <p:spPr>
          <a:xfrm>
            <a:off x="319984" y="5975203"/>
            <a:ext cx="1440000" cy="5760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zurück</a:t>
            </a:r>
          </a:p>
        </p:txBody>
      </p:sp>
    </p:spTree>
    <p:extLst>
      <p:ext uri="{BB962C8B-B14F-4D97-AF65-F5344CB8AC3E}">
        <p14:creationId xmlns:p14="http://schemas.microsoft.com/office/powerpoint/2010/main" val="10788501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C0C2F1D-E974-4072-91DC-52EB8C9C1F41}"/>
              </a:ext>
            </a:extLst>
          </p:cNvPr>
          <p:cNvSpPr/>
          <p:nvPr/>
        </p:nvSpPr>
        <p:spPr>
          <a:xfrm>
            <a:off x="0" y="-20010"/>
            <a:ext cx="12192000" cy="6858000"/>
          </a:xfrm>
          <a:prstGeom prst="rect">
            <a:avLst/>
          </a:prstGeom>
          <a:gradFill flip="none" rotWithShape="1">
            <a:gsLst>
              <a:gs pos="0">
                <a:schemeClr val="bg1"/>
              </a:gs>
              <a:gs pos="47000">
                <a:schemeClr val="bg1"/>
              </a:gs>
              <a:gs pos="100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F06F0C2D-7665-4D12-AA91-DA559CD2AABE}"/>
              </a:ext>
            </a:extLst>
          </p:cNvPr>
          <p:cNvSpPr txBox="1"/>
          <p:nvPr/>
        </p:nvSpPr>
        <p:spPr>
          <a:xfrm>
            <a:off x="300038" y="934287"/>
            <a:ext cx="3822019" cy="344069"/>
          </a:xfrm>
          <a:prstGeom prst="rect">
            <a:avLst/>
          </a:prstGeom>
          <a:solidFill>
            <a:srgbClr val="CBCBCB"/>
          </a:solidFill>
        </p:spPr>
        <p:txBody>
          <a:bodyPr wrap="square" rtlCol="0">
            <a:spAutoFit/>
          </a:bodyPr>
          <a:lstStyle/>
          <a:p>
            <a:pPr>
              <a:lnSpc>
                <a:spcPct val="107000"/>
              </a:lnSpc>
              <a:spcAft>
                <a:spcPts val="800"/>
              </a:spcAft>
            </a:pPr>
            <a:r>
              <a:rPr lang="de-DE"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Habe ich Schulferien?</a:t>
            </a:r>
          </a:p>
        </p:txBody>
      </p:sp>
      <p:sp>
        <p:nvSpPr>
          <p:cNvPr id="5" name="Textfeld 4">
            <a:extLst>
              <a:ext uri="{FF2B5EF4-FFF2-40B4-BE49-F238E27FC236}">
                <a16:creationId xmlns:a16="http://schemas.microsoft.com/office/drawing/2014/main" id="{8A6027EA-6D9E-4C7D-9285-74B311AD95AD}"/>
              </a:ext>
            </a:extLst>
          </p:cNvPr>
          <p:cNvSpPr txBox="1"/>
          <p:nvPr/>
        </p:nvSpPr>
        <p:spPr>
          <a:xfrm>
            <a:off x="300038" y="1636522"/>
            <a:ext cx="3938133" cy="607539"/>
          </a:xfrm>
          <a:prstGeom prst="rect">
            <a:avLst/>
          </a:prstGeom>
          <a:solidFill>
            <a:srgbClr val="CBCBCB"/>
          </a:solidFill>
        </p:spPr>
        <p:txBody>
          <a:bodyPr wrap="square" rtlCol="0">
            <a:spAutoFit/>
          </a:bodyPr>
          <a:lstStyle>
            <a:defPPr>
              <a:defRPr lang="de-DE"/>
            </a:defPPr>
            <a:lvl1pPr>
              <a:defRPr sz="1600">
                <a:solidFill>
                  <a:srgbClr val="C00000"/>
                </a:solidFill>
              </a:defRPr>
            </a:lvl1pPr>
          </a:lstStyle>
          <a:p>
            <a:pPr>
              <a:lnSpc>
                <a:spcPct val="107000"/>
              </a:lnSpc>
              <a:spcAft>
                <a:spcPts val="800"/>
              </a:spcAft>
            </a:pPr>
            <a:r>
              <a:rPr lang="de-DE" dirty="0">
                <a:effectLst/>
                <a:latin typeface="Calibri" panose="020F0502020204030204" pitchFamily="34" charset="0"/>
                <a:ea typeface="Calibri" panose="020F0502020204030204" pitchFamily="34" charset="0"/>
                <a:cs typeface="Times New Roman" panose="02020603050405020304" pitchFamily="18" charset="0"/>
              </a:rPr>
              <a:t>Lerne ich noch ein anderes Praxisfeld neben meiner Einrichtung kennen? </a:t>
            </a:r>
          </a:p>
        </p:txBody>
      </p:sp>
      <p:sp>
        <p:nvSpPr>
          <p:cNvPr id="12" name="Textfeld 11">
            <a:extLst>
              <a:ext uri="{FF2B5EF4-FFF2-40B4-BE49-F238E27FC236}">
                <a16:creationId xmlns:a16="http://schemas.microsoft.com/office/drawing/2014/main" id="{89CD888A-65EA-4A8A-B5CE-11E2AA26DC87}"/>
              </a:ext>
            </a:extLst>
          </p:cNvPr>
          <p:cNvSpPr txBox="1"/>
          <p:nvPr/>
        </p:nvSpPr>
        <p:spPr>
          <a:xfrm>
            <a:off x="4122056" y="870239"/>
            <a:ext cx="7869722" cy="543162"/>
          </a:xfrm>
          <a:prstGeom prst="rect">
            <a:avLst/>
          </a:prstGeom>
          <a:solidFill>
            <a:schemeClr val="accent2">
              <a:lumMod val="60000"/>
              <a:lumOff val="40000"/>
            </a:schemeClr>
          </a:solidFill>
          <a:effectLst>
            <a:outerShdw blurRad="50800" dist="38100" dir="10800000" algn="r" rotWithShape="0">
              <a:prstClr val="black">
                <a:alpha val="40000"/>
              </a:prstClr>
            </a:outerShdw>
          </a:effectLst>
        </p:spPr>
        <p:txBody>
          <a:bodyPr wrap="square" rtlCol="0">
            <a:spAutoFit/>
          </a:bodyPr>
          <a:lstStyle/>
          <a:p>
            <a:pPr lvl="0">
              <a:lnSpc>
                <a:spcPct val="107000"/>
              </a:lnSpc>
              <a:spcAft>
                <a:spcPts val="800"/>
              </a:spcAft>
            </a:pPr>
            <a:r>
              <a:rPr lang="de-DE" sz="1400" dirty="0">
                <a:solidFill>
                  <a:srgbClr val="2E1700"/>
                </a:solidFill>
                <a:effectLst/>
                <a:latin typeface="Calibri" panose="020F0502020204030204" pitchFamily="34" charset="0"/>
                <a:ea typeface="Calibri" panose="020F0502020204030204" pitchFamily="34" charset="0"/>
                <a:cs typeface="Times New Roman" panose="02020603050405020304" pitchFamily="18" charset="0"/>
              </a:rPr>
              <a:t>Nein, Sie haben keine Schulferien, sondern Jahresurlaub, den Sie in die Schulferien legen müssen. </a:t>
            </a:r>
            <a:br>
              <a:rPr lang="de-DE" sz="1400" dirty="0">
                <a:solidFill>
                  <a:srgbClr val="2E1700"/>
                </a:solidFill>
                <a:effectLst/>
                <a:latin typeface="Calibri" panose="020F0502020204030204" pitchFamily="34" charset="0"/>
                <a:ea typeface="Calibri" panose="020F0502020204030204" pitchFamily="34" charset="0"/>
                <a:cs typeface="Times New Roman" panose="02020603050405020304" pitchFamily="18" charset="0"/>
              </a:rPr>
            </a:br>
            <a:r>
              <a:rPr lang="de-DE" sz="1400" dirty="0">
                <a:solidFill>
                  <a:srgbClr val="2E1700"/>
                </a:solidFill>
                <a:effectLst/>
                <a:latin typeface="Calibri" panose="020F0502020204030204" pitchFamily="34" charset="0"/>
                <a:ea typeface="Calibri" panose="020F0502020204030204" pitchFamily="34" charset="0"/>
                <a:cs typeface="Times New Roman" panose="02020603050405020304" pitchFamily="18" charset="0"/>
              </a:rPr>
              <a:t>Die Anzahl der Urlaubstage hängt von den Vorgaben des Trägers und von Ihrem Alter ab.</a:t>
            </a:r>
          </a:p>
        </p:txBody>
      </p:sp>
      <p:sp>
        <p:nvSpPr>
          <p:cNvPr id="13" name="Textfeld 12">
            <a:extLst>
              <a:ext uri="{FF2B5EF4-FFF2-40B4-BE49-F238E27FC236}">
                <a16:creationId xmlns:a16="http://schemas.microsoft.com/office/drawing/2014/main" id="{7FB9E5BD-5CB8-4C34-AA1F-54336B3E06A2}"/>
              </a:ext>
            </a:extLst>
          </p:cNvPr>
          <p:cNvSpPr txBox="1"/>
          <p:nvPr/>
        </p:nvSpPr>
        <p:spPr>
          <a:xfrm>
            <a:off x="4122056" y="1575435"/>
            <a:ext cx="7878254" cy="773673"/>
          </a:xfrm>
          <a:prstGeom prst="rect">
            <a:avLst/>
          </a:prstGeom>
          <a:solidFill>
            <a:schemeClr val="accent2">
              <a:lumMod val="60000"/>
              <a:lumOff val="40000"/>
            </a:schemeClr>
          </a:solidFill>
          <a:effectLst>
            <a:outerShdw blurRad="50800" dist="38100" dir="10800000" algn="r" rotWithShape="0">
              <a:prstClr val="black">
                <a:alpha val="40000"/>
              </a:prstClr>
            </a:outerShdw>
          </a:effectLst>
        </p:spPr>
        <p:txBody>
          <a:bodyPr wrap="square" rtlCol="0">
            <a:spAutoFit/>
          </a:bodyPr>
          <a:lstStyle/>
          <a:p>
            <a:pPr lvl="0">
              <a:lnSpc>
                <a:spcPct val="107000"/>
              </a:lnSpc>
              <a:spcAft>
                <a:spcPts val="800"/>
              </a:spcAft>
            </a:pPr>
            <a:r>
              <a:rPr lang="de-DE" sz="1400" dirty="0">
                <a:solidFill>
                  <a:srgbClr val="2E1700"/>
                </a:solidFill>
                <a:effectLst/>
                <a:latin typeface="Calibri" panose="020F0502020204030204" pitchFamily="34" charset="0"/>
                <a:ea typeface="Calibri" panose="020F0502020204030204" pitchFamily="34" charset="0"/>
                <a:cs typeface="Times New Roman" panose="02020603050405020304" pitchFamily="18" charset="0"/>
              </a:rPr>
              <a:t>Ja, in der Mittelstufe machen Sie ein sechswöchiges Praktikum im zweiten Arbeitsfeld. Wenn Ihr erstes Arbeitsfeld die Kita ist, können Sie z.B. in eine offene Ganztagsschule gehen. Wenn Ihr erstes Arbeitsfeld in einer Heimeinrichtung ist, gehen Sie in eine Kita. Sie lernen eine andere Altersgruppe kennen.</a:t>
            </a:r>
          </a:p>
        </p:txBody>
      </p:sp>
      <p:sp>
        <p:nvSpPr>
          <p:cNvPr id="17" name="Textfeld 16">
            <a:extLst>
              <a:ext uri="{FF2B5EF4-FFF2-40B4-BE49-F238E27FC236}">
                <a16:creationId xmlns:a16="http://schemas.microsoft.com/office/drawing/2014/main" id="{5E8F9D56-2DCD-49B3-97BA-E62CB669C6C1}"/>
              </a:ext>
            </a:extLst>
          </p:cNvPr>
          <p:cNvSpPr txBox="1"/>
          <p:nvPr/>
        </p:nvSpPr>
        <p:spPr>
          <a:xfrm>
            <a:off x="317102" y="2623090"/>
            <a:ext cx="3804954" cy="607539"/>
          </a:xfrm>
          <a:prstGeom prst="rect">
            <a:avLst/>
          </a:prstGeom>
          <a:solidFill>
            <a:srgbClr val="CBCBCB"/>
          </a:solidFill>
        </p:spPr>
        <p:txBody>
          <a:bodyPr wrap="square" rtlCol="0">
            <a:spAutoFit/>
          </a:bodyPr>
          <a:lstStyle>
            <a:defPPr>
              <a:defRPr lang="de-DE"/>
            </a:defPPr>
            <a:lvl1pPr>
              <a:lnSpc>
                <a:spcPct val="107000"/>
              </a:lnSpc>
              <a:spcAft>
                <a:spcPts val="800"/>
              </a:spcAft>
              <a:defRPr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In welchen Arbeitsfeldern kann ich mir einen Praktikumsplatz suchen?</a:t>
            </a:r>
          </a:p>
        </p:txBody>
      </p:sp>
      <p:sp>
        <p:nvSpPr>
          <p:cNvPr id="18" name="Textfeld 17">
            <a:extLst>
              <a:ext uri="{FF2B5EF4-FFF2-40B4-BE49-F238E27FC236}">
                <a16:creationId xmlns:a16="http://schemas.microsoft.com/office/drawing/2014/main" id="{316A2736-C874-4A9C-93FE-53DF552F7C5D}"/>
              </a:ext>
            </a:extLst>
          </p:cNvPr>
          <p:cNvSpPr txBox="1"/>
          <p:nvPr/>
        </p:nvSpPr>
        <p:spPr>
          <a:xfrm>
            <a:off x="4130819" y="2524889"/>
            <a:ext cx="7878254" cy="773673"/>
          </a:xfrm>
          <a:prstGeom prst="rect">
            <a:avLst/>
          </a:prstGeom>
          <a:solidFill>
            <a:schemeClr val="accent2">
              <a:lumMod val="60000"/>
              <a:lumOff val="40000"/>
            </a:schemeClr>
          </a:solidFill>
          <a:effectLst>
            <a:outerShdw blurRad="50800" dist="38100" dir="10800000" algn="r" rotWithShape="0">
              <a:prstClr val="black">
                <a:alpha val="40000"/>
              </a:prstClr>
            </a:outerShdw>
          </a:effectLst>
        </p:spPr>
        <p:txBody>
          <a:bodyPr wrap="square" rtlCol="0">
            <a:spAutoFit/>
          </a:bodyPr>
          <a:lstStyle>
            <a:defPPr>
              <a:defRPr lang="de-DE"/>
            </a:defPPr>
            <a:lvl1pPr lvl="0">
              <a:lnSpc>
                <a:spcPct val="107000"/>
              </a:lnSpc>
              <a:spcAft>
                <a:spcPts val="800"/>
              </a:spcAft>
              <a:defRPr sz="1400">
                <a:solidFill>
                  <a:srgbClr val="843C0C"/>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solidFill>
                  <a:srgbClr val="2E1700"/>
                </a:solidFill>
              </a:rPr>
              <a:t>Sie können in eine Kindertagesstätte, in eine Offene Ganztagsschule oder in eine Heimeinrichtung gehen. Die Einrichtung darf nicht weiter als 30 km entfernt von der Schule liegen. Eine Ausnahme besteht im Heimbereich, dort darf die Entfernung bis maximal 50 km betragen. </a:t>
            </a:r>
          </a:p>
        </p:txBody>
      </p:sp>
      <p:sp>
        <p:nvSpPr>
          <p:cNvPr id="3" name="Textfeld 2">
            <a:extLst>
              <a:ext uri="{FF2B5EF4-FFF2-40B4-BE49-F238E27FC236}">
                <a16:creationId xmlns:a16="http://schemas.microsoft.com/office/drawing/2014/main" id="{F7764294-B3D4-452A-8968-826875F64198}"/>
              </a:ext>
            </a:extLst>
          </p:cNvPr>
          <p:cNvSpPr txBox="1"/>
          <p:nvPr/>
        </p:nvSpPr>
        <p:spPr>
          <a:xfrm>
            <a:off x="152764" y="-5342"/>
            <a:ext cx="1852623" cy="553998"/>
          </a:xfrm>
          <a:prstGeom prst="rect">
            <a:avLst/>
          </a:prstGeom>
          <a:noFill/>
        </p:spPr>
        <p:txBody>
          <a:bodyPr wrap="none" rtlCol="0">
            <a:spAutoFit/>
          </a:bodyPr>
          <a:lstStyle/>
          <a:p>
            <a:r>
              <a:rPr lang="de-DE" sz="3000" b="1" dirty="0">
                <a:solidFill>
                  <a:srgbClr val="C00000"/>
                </a:solidFill>
                <a:latin typeface="Avenir Next LT Pro" panose="020B0504020202020204" pitchFamily="34" charset="0"/>
              </a:rPr>
              <a:t>FAQ… </a:t>
            </a:r>
            <a:r>
              <a:rPr lang="de-DE" sz="1400" b="1" dirty="0">
                <a:solidFill>
                  <a:srgbClr val="C00000"/>
                </a:solidFill>
                <a:latin typeface="Avenir Next LT Pro" panose="020B0504020202020204" pitchFamily="34" charset="0"/>
              </a:rPr>
              <a:t>1 / 2</a:t>
            </a:r>
          </a:p>
        </p:txBody>
      </p:sp>
      <p:sp>
        <p:nvSpPr>
          <p:cNvPr id="15" name="Textfeld 14">
            <a:extLst>
              <a:ext uri="{FF2B5EF4-FFF2-40B4-BE49-F238E27FC236}">
                <a16:creationId xmlns:a16="http://schemas.microsoft.com/office/drawing/2014/main" id="{7CCF95C2-6D02-4A26-BB70-2C7056501F13}"/>
              </a:ext>
            </a:extLst>
          </p:cNvPr>
          <p:cNvSpPr txBox="1"/>
          <p:nvPr/>
        </p:nvSpPr>
        <p:spPr>
          <a:xfrm>
            <a:off x="308570" y="3539218"/>
            <a:ext cx="3981471" cy="607539"/>
          </a:xfrm>
          <a:prstGeom prst="rect">
            <a:avLst/>
          </a:prstGeom>
          <a:solidFill>
            <a:srgbClr val="CBCBCB"/>
          </a:solidFill>
        </p:spPr>
        <p:txBody>
          <a:bodyPr wrap="square" rtlCol="0">
            <a:spAutoFit/>
          </a:bodyPr>
          <a:lstStyle>
            <a:defPPr>
              <a:defRPr lang="de-DE"/>
            </a:defPPr>
            <a:lvl1pPr>
              <a:lnSpc>
                <a:spcPct val="107000"/>
              </a:lnSpc>
              <a:spcAft>
                <a:spcPts val="800"/>
              </a:spcAft>
              <a:defRPr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Wie wird sichergestellt, dass ich in der </a:t>
            </a:r>
            <a:br>
              <a:rPr lang="de-DE" dirty="0"/>
            </a:br>
            <a:r>
              <a:rPr lang="de-DE" dirty="0"/>
              <a:t>Praxis gut betreut werde?</a:t>
            </a:r>
          </a:p>
        </p:txBody>
      </p:sp>
      <p:sp>
        <p:nvSpPr>
          <p:cNvPr id="16" name="Textfeld 15">
            <a:extLst>
              <a:ext uri="{FF2B5EF4-FFF2-40B4-BE49-F238E27FC236}">
                <a16:creationId xmlns:a16="http://schemas.microsoft.com/office/drawing/2014/main" id="{8385791D-FFB2-4D2D-B0EE-AEFC898ED524}"/>
              </a:ext>
            </a:extLst>
          </p:cNvPr>
          <p:cNvSpPr txBox="1"/>
          <p:nvPr/>
        </p:nvSpPr>
        <p:spPr>
          <a:xfrm>
            <a:off x="4113524" y="3485078"/>
            <a:ext cx="7878254" cy="773673"/>
          </a:xfrm>
          <a:prstGeom prst="rect">
            <a:avLst/>
          </a:prstGeom>
          <a:solidFill>
            <a:schemeClr val="accent2">
              <a:lumMod val="60000"/>
              <a:lumOff val="40000"/>
            </a:schemeClr>
          </a:solidFill>
          <a:effectLst>
            <a:outerShdw blurRad="50800" dist="38100" dir="10800000" algn="r" rotWithShape="0">
              <a:prstClr val="black">
                <a:alpha val="40000"/>
              </a:prstClr>
            </a:outerShdw>
          </a:effectLst>
        </p:spPr>
        <p:txBody>
          <a:bodyPr wrap="square" rtlCol="0">
            <a:spAutoFit/>
          </a:bodyPr>
          <a:lstStyle>
            <a:defPPr>
              <a:defRPr lang="de-DE"/>
            </a:defPPr>
            <a:lvl1pPr lvl="0">
              <a:lnSpc>
                <a:spcPct val="107000"/>
              </a:lnSpc>
              <a:spcAft>
                <a:spcPts val="800"/>
              </a:spcAft>
              <a:defRPr sz="1400">
                <a:solidFill>
                  <a:srgbClr val="843C0C"/>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solidFill>
                  <a:srgbClr val="2E1700"/>
                </a:solidFill>
              </a:rPr>
              <a:t>Wir schließen mit den Einrichtungen und mit Ihnen eine Praxiskontrakt ab. Darin werden die für eine gute Ausbildung erforderlichen Rahmenbedingungen, Kommunikationswege, Rechte und Pflichten aller Beteiligten transparent geregelt.</a:t>
            </a:r>
          </a:p>
        </p:txBody>
      </p:sp>
      <p:sp>
        <p:nvSpPr>
          <p:cNvPr id="6" name="Ellipse 5">
            <a:extLst>
              <a:ext uri="{FF2B5EF4-FFF2-40B4-BE49-F238E27FC236}">
                <a16:creationId xmlns:a16="http://schemas.microsoft.com/office/drawing/2014/main" id="{8A244E0B-C09B-4978-AB1E-D1E80D6C8F58}"/>
              </a:ext>
            </a:extLst>
          </p:cNvPr>
          <p:cNvSpPr/>
          <p:nvPr/>
        </p:nvSpPr>
        <p:spPr>
          <a:xfrm>
            <a:off x="228741" y="862590"/>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6AB4360F-6FE8-49E4-8CE8-3A4A616D0633}"/>
              </a:ext>
            </a:extLst>
          </p:cNvPr>
          <p:cNvSpPr/>
          <p:nvPr/>
        </p:nvSpPr>
        <p:spPr>
          <a:xfrm>
            <a:off x="235274" y="1568342"/>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559CB2FB-0D53-4ECB-AB09-183D64E27C81}"/>
              </a:ext>
            </a:extLst>
          </p:cNvPr>
          <p:cNvSpPr/>
          <p:nvPr/>
        </p:nvSpPr>
        <p:spPr>
          <a:xfrm>
            <a:off x="256699" y="2554897"/>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76B80DE9-98EC-4024-983F-19C36DB98875}"/>
              </a:ext>
            </a:extLst>
          </p:cNvPr>
          <p:cNvSpPr/>
          <p:nvPr/>
        </p:nvSpPr>
        <p:spPr>
          <a:xfrm>
            <a:off x="225480" y="3433406"/>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AE3593E7-8F7D-4BB5-BF4B-20B63C30ED25}"/>
              </a:ext>
            </a:extLst>
          </p:cNvPr>
          <p:cNvSpPr txBox="1"/>
          <p:nvPr/>
        </p:nvSpPr>
        <p:spPr>
          <a:xfrm>
            <a:off x="351386" y="4639970"/>
            <a:ext cx="3901643" cy="607539"/>
          </a:xfrm>
          <a:prstGeom prst="rect">
            <a:avLst/>
          </a:prstGeom>
          <a:solidFill>
            <a:srgbClr val="CBCBCB"/>
          </a:solidFill>
        </p:spPr>
        <p:txBody>
          <a:bodyPr wrap="square" rtlCol="0">
            <a:spAutoFit/>
          </a:bodyPr>
          <a:lstStyle>
            <a:defPPr>
              <a:defRPr lang="de-DE"/>
            </a:defPPr>
            <a:lvl1pPr>
              <a:lnSpc>
                <a:spcPct val="107000"/>
              </a:lnSpc>
              <a:spcAft>
                <a:spcPts val="800"/>
              </a:spcAft>
              <a:defRPr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Wann brauche ich den Vertrag mit der Praxiseinrichtung?</a:t>
            </a:r>
          </a:p>
        </p:txBody>
      </p:sp>
      <p:sp>
        <p:nvSpPr>
          <p:cNvPr id="23" name="Textfeld 22">
            <a:extLst>
              <a:ext uri="{FF2B5EF4-FFF2-40B4-BE49-F238E27FC236}">
                <a16:creationId xmlns:a16="http://schemas.microsoft.com/office/drawing/2014/main" id="{B21EA1E6-88AF-44F1-979D-DEB7C8184485}"/>
              </a:ext>
            </a:extLst>
          </p:cNvPr>
          <p:cNvSpPr txBox="1"/>
          <p:nvPr/>
        </p:nvSpPr>
        <p:spPr>
          <a:xfrm>
            <a:off x="4110888" y="4474955"/>
            <a:ext cx="7842932" cy="1004186"/>
          </a:xfrm>
          <a:prstGeom prst="rect">
            <a:avLst/>
          </a:prstGeom>
          <a:solidFill>
            <a:schemeClr val="accent2">
              <a:lumMod val="60000"/>
              <a:lumOff val="40000"/>
            </a:schemeClr>
          </a:solidFill>
          <a:effectLst>
            <a:outerShdw blurRad="50800" dist="38100" dir="10800000" algn="r" rotWithShape="0">
              <a:prstClr val="black">
                <a:alpha val="40000"/>
              </a:prstClr>
            </a:outerShdw>
          </a:effectLst>
        </p:spPr>
        <p:txBody>
          <a:bodyPr wrap="square" rtlCol="0">
            <a:spAutoFit/>
          </a:bodyPr>
          <a:lstStyle>
            <a:defPPr>
              <a:defRPr lang="de-DE"/>
            </a:defPPr>
            <a:lvl1pPr lvl="0">
              <a:lnSpc>
                <a:spcPct val="107000"/>
              </a:lnSpc>
              <a:spcAft>
                <a:spcPts val="800"/>
              </a:spcAft>
              <a:defRPr sz="1400">
                <a:solidFill>
                  <a:srgbClr val="843C0C"/>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solidFill>
                  <a:srgbClr val="2E1700"/>
                </a:solidFill>
              </a:rPr>
              <a:t>Ein Vertrag ist nicht Voraussetzung für die Bewerbung und auch nicht für eine mögliche Zusage der Schule. Sie machen sich trotzdem frühzeitig auf die Suche nach einer geeigneten Ausbildungseinrichtung. Dabei achte Sie auch darauf, dass Sie eine Vergütung nach </a:t>
            </a:r>
            <a:r>
              <a:rPr lang="de-DE" dirty="0" err="1">
                <a:solidFill>
                  <a:srgbClr val="2E1700"/>
                </a:solidFill>
              </a:rPr>
              <a:t>TVAöD</a:t>
            </a:r>
            <a:r>
              <a:rPr lang="de-DE" dirty="0">
                <a:solidFill>
                  <a:srgbClr val="2E1700"/>
                </a:solidFill>
              </a:rPr>
              <a:t> erhalten. Sobald Sie den Vertrag unterschrieben und erhalten haben, schicke Sie eine Kopie an die Schule.</a:t>
            </a:r>
          </a:p>
        </p:txBody>
      </p:sp>
      <p:sp>
        <p:nvSpPr>
          <p:cNvPr id="24" name="Ellipse 23">
            <a:extLst>
              <a:ext uri="{FF2B5EF4-FFF2-40B4-BE49-F238E27FC236}">
                <a16:creationId xmlns:a16="http://schemas.microsoft.com/office/drawing/2014/main" id="{51630034-7D24-4D82-A6E8-F2720D772BCA}"/>
              </a:ext>
            </a:extLst>
          </p:cNvPr>
          <p:cNvSpPr/>
          <p:nvPr/>
        </p:nvSpPr>
        <p:spPr>
          <a:xfrm>
            <a:off x="238180" y="4532859"/>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abgerundete Ecken 28">
            <a:hlinkClick r:id="rId2" action="ppaction://hlinksldjump" tooltip="Bitte anklicken"/>
            <a:extLst>
              <a:ext uri="{FF2B5EF4-FFF2-40B4-BE49-F238E27FC236}">
                <a16:creationId xmlns:a16="http://schemas.microsoft.com/office/drawing/2014/main" id="{266902A2-7AB1-414B-84AD-C5EBD047D7E1}"/>
              </a:ext>
            </a:extLst>
          </p:cNvPr>
          <p:cNvSpPr/>
          <p:nvPr/>
        </p:nvSpPr>
        <p:spPr>
          <a:xfrm>
            <a:off x="10510386" y="5841627"/>
            <a:ext cx="1440000" cy="57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weitere</a:t>
            </a:r>
          </a:p>
          <a:p>
            <a:pPr algn="ctr"/>
            <a:r>
              <a:rPr lang="de-DE" sz="1600" b="1" dirty="0">
                <a:solidFill>
                  <a:schemeClr val="bg1"/>
                </a:solidFill>
              </a:rPr>
              <a:t>Fragen</a:t>
            </a:r>
          </a:p>
        </p:txBody>
      </p:sp>
      <p:sp>
        <p:nvSpPr>
          <p:cNvPr id="31" name="Textfeld 30">
            <a:extLst>
              <a:ext uri="{FF2B5EF4-FFF2-40B4-BE49-F238E27FC236}">
                <a16:creationId xmlns:a16="http://schemas.microsoft.com/office/drawing/2014/main" id="{870663F6-7704-4705-8EAD-C7B6E4F48D58}"/>
              </a:ext>
            </a:extLst>
          </p:cNvPr>
          <p:cNvSpPr txBox="1"/>
          <p:nvPr/>
        </p:nvSpPr>
        <p:spPr>
          <a:xfrm>
            <a:off x="10021678" y="5937237"/>
            <a:ext cx="513282" cy="646331"/>
          </a:xfrm>
          <a:prstGeom prst="rect">
            <a:avLst/>
          </a:prstGeom>
          <a:noFill/>
        </p:spPr>
        <p:txBody>
          <a:bodyPr wrap="none" rtlCol="0">
            <a:spAutoFit/>
          </a:bodyPr>
          <a:lstStyle/>
          <a:p>
            <a:r>
              <a:rPr lang="de-DE" sz="3600" b="1" dirty="0">
                <a:solidFill>
                  <a:srgbClr val="C00000"/>
                </a:solidFill>
              </a:rPr>
              <a:t>…</a:t>
            </a:r>
          </a:p>
        </p:txBody>
      </p:sp>
      <p:pic>
        <p:nvPicPr>
          <p:cNvPr id="33" name="Grafik 32" descr="Ein Bild, das Text enthält.&#10;&#10;Automatisch generierte Beschreibung">
            <a:extLst>
              <a:ext uri="{FF2B5EF4-FFF2-40B4-BE49-F238E27FC236}">
                <a16:creationId xmlns:a16="http://schemas.microsoft.com/office/drawing/2014/main" id="{A409350E-88FB-4E8F-AEB6-C98027945823}"/>
              </a:ext>
            </a:extLst>
          </p:cNvPr>
          <p:cNvPicPr>
            <a:picLocks noChangeAspect="1"/>
          </p:cNvPicPr>
          <p:nvPr/>
        </p:nvPicPr>
        <p:blipFill rotWithShape="1">
          <a:blip r:embed="rId3">
            <a:clrChange>
              <a:clrFrom>
                <a:srgbClr val="E8EAEC"/>
              </a:clrFrom>
              <a:clrTo>
                <a:srgbClr val="E8EAEC">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144" r="1710" b="-2"/>
          <a:stretch/>
        </p:blipFill>
        <p:spPr>
          <a:xfrm>
            <a:off x="10950148" y="-5342"/>
            <a:ext cx="1127188" cy="72642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Tree>
    <p:extLst>
      <p:ext uri="{BB962C8B-B14F-4D97-AF65-F5344CB8AC3E}">
        <p14:creationId xmlns:p14="http://schemas.microsoft.com/office/powerpoint/2010/main" val="22768799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C0C2F1D-E974-4072-91DC-52EB8C9C1F41}"/>
              </a:ext>
            </a:extLst>
          </p:cNvPr>
          <p:cNvSpPr/>
          <p:nvPr/>
        </p:nvSpPr>
        <p:spPr>
          <a:xfrm>
            <a:off x="0" y="-5496"/>
            <a:ext cx="12192000" cy="6856236"/>
          </a:xfrm>
          <a:prstGeom prst="rect">
            <a:avLst/>
          </a:prstGeom>
          <a:gradFill flip="none" rotWithShape="1">
            <a:gsLst>
              <a:gs pos="0">
                <a:schemeClr val="bg1"/>
              </a:gs>
              <a:gs pos="47000">
                <a:schemeClr val="bg1"/>
              </a:gs>
              <a:gs pos="100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F06F0C2D-7665-4D12-AA91-DA559CD2AABE}"/>
              </a:ext>
            </a:extLst>
          </p:cNvPr>
          <p:cNvSpPr txBox="1"/>
          <p:nvPr/>
        </p:nvSpPr>
        <p:spPr>
          <a:xfrm>
            <a:off x="300038" y="934287"/>
            <a:ext cx="3822019" cy="671915"/>
          </a:xfrm>
          <a:prstGeom prst="rect">
            <a:avLst/>
          </a:prstGeom>
          <a:solidFill>
            <a:srgbClr val="CBCBCB"/>
          </a:solidFill>
        </p:spPr>
        <p:txBody>
          <a:bodyPr wrap="square" rtlCol="0">
            <a:spAutoFit/>
          </a:bodyPr>
          <a:lstStyle>
            <a:defPPr>
              <a:defRPr lang="de-DE"/>
            </a:defPPr>
            <a:lvl1pPr>
              <a:lnSpc>
                <a:spcPct val="107000"/>
              </a:lnSpc>
              <a:spcAft>
                <a:spcPts val="800"/>
              </a:spcAft>
              <a:defRPr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Wie viele Stunden muss der Vertrag umfassen? </a:t>
            </a:r>
          </a:p>
        </p:txBody>
      </p:sp>
      <p:sp>
        <p:nvSpPr>
          <p:cNvPr id="5" name="Textfeld 4">
            <a:extLst>
              <a:ext uri="{FF2B5EF4-FFF2-40B4-BE49-F238E27FC236}">
                <a16:creationId xmlns:a16="http://schemas.microsoft.com/office/drawing/2014/main" id="{8A6027EA-6D9E-4C7D-9285-74B311AD95AD}"/>
              </a:ext>
            </a:extLst>
          </p:cNvPr>
          <p:cNvSpPr txBox="1"/>
          <p:nvPr/>
        </p:nvSpPr>
        <p:spPr>
          <a:xfrm>
            <a:off x="300038" y="1868746"/>
            <a:ext cx="3938133" cy="671915"/>
          </a:xfrm>
          <a:prstGeom prst="rect">
            <a:avLst/>
          </a:prstGeom>
          <a:solidFill>
            <a:srgbClr val="CBCBCB"/>
          </a:solidFill>
        </p:spPr>
        <p:txBody>
          <a:bodyPr wrap="square" rtlCol="0">
            <a:spAutoFit/>
          </a:bodyPr>
          <a:lstStyle>
            <a:defPPr>
              <a:defRPr lang="de-DE"/>
            </a:defPPr>
            <a:lvl1pPr>
              <a:lnSpc>
                <a:spcPct val="107000"/>
              </a:lnSpc>
              <a:spcAft>
                <a:spcPts val="800"/>
              </a:spcAft>
              <a:defRPr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Bekomme ich ein Schülerticket? </a:t>
            </a:r>
            <a:br>
              <a:rPr lang="de-DE" dirty="0"/>
            </a:br>
            <a:r>
              <a:rPr lang="de-DE" dirty="0"/>
              <a:t>Bekomme ich einen Schülerausweis?</a:t>
            </a:r>
          </a:p>
        </p:txBody>
      </p:sp>
      <p:sp>
        <p:nvSpPr>
          <p:cNvPr id="12" name="Textfeld 11">
            <a:extLst>
              <a:ext uri="{FF2B5EF4-FFF2-40B4-BE49-F238E27FC236}">
                <a16:creationId xmlns:a16="http://schemas.microsoft.com/office/drawing/2014/main" id="{89CD888A-65EA-4A8A-B5CE-11E2AA26DC87}"/>
              </a:ext>
            </a:extLst>
          </p:cNvPr>
          <p:cNvSpPr txBox="1"/>
          <p:nvPr/>
        </p:nvSpPr>
        <p:spPr>
          <a:xfrm>
            <a:off x="4122056" y="870239"/>
            <a:ext cx="7869722" cy="773673"/>
          </a:xfrm>
          <a:prstGeom prst="rect">
            <a:avLst/>
          </a:prstGeom>
          <a:solidFill>
            <a:schemeClr val="accent2">
              <a:lumMod val="60000"/>
              <a:lumOff val="40000"/>
            </a:schemeClr>
          </a:solidFill>
          <a:effectLst>
            <a:outerShdw blurRad="50800" dist="38100" dir="10800000" algn="r" rotWithShape="0">
              <a:prstClr val="black">
                <a:alpha val="40000"/>
              </a:prstClr>
            </a:outerShdw>
          </a:effectLst>
        </p:spPr>
        <p:txBody>
          <a:bodyPr wrap="square" rtlCol="0">
            <a:spAutoFit/>
          </a:bodyPr>
          <a:lstStyle>
            <a:defPPr>
              <a:defRPr lang="de-DE"/>
            </a:defPPr>
            <a:lvl1pPr lvl="0">
              <a:lnSpc>
                <a:spcPct val="107000"/>
              </a:lnSpc>
              <a:spcAft>
                <a:spcPts val="800"/>
              </a:spcAft>
              <a:defRPr sz="1400">
                <a:solidFill>
                  <a:srgbClr val="2E17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Die wöchentliche fachpraktische Ausbildungszeit bestimmt sich nach den Zeitplänen der Schule. 1 ½ Jahre lang sind Sie 16 Stunden pro Woche in der Schule, die andere Hälfte der Ausbildungszeit 24 Stunden pro Woche.</a:t>
            </a:r>
          </a:p>
        </p:txBody>
      </p:sp>
      <p:sp>
        <p:nvSpPr>
          <p:cNvPr id="13" name="Textfeld 12">
            <a:extLst>
              <a:ext uri="{FF2B5EF4-FFF2-40B4-BE49-F238E27FC236}">
                <a16:creationId xmlns:a16="http://schemas.microsoft.com/office/drawing/2014/main" id="{7FB9E5BD-5CB8-4C34-AA1F-54336B3E06A2}"/>
              </a:ext>
            </a:extLst>
          </p:cNvPr>
          <p:cNvSpPr txBox="1"/>
          <p:nvPr/>
        </p:nvSpPr>
        <p:spPr>
          <a:xfrm>
            <a:off x="4122056" y="2010855"/>
            <a:ext cx="7878254" cy="312650"/>
          </a:xfrm>
          <a:prstGeom prst="rect">
            <a:avLst/>
          </a:prstGeom>
          <a:solidFill>
            <a:schemeClr val="accent2">
              <a:lumMod val="60000"/>
              <a:lumOff val="40000"/>
            </a:schemeClr>
          </a:solidFill>
          <a:effectLst>
            <a:outerShdw blurRad="50800" dist="38100" dir="10800000" algn="r" rotWithShape="0">
              <a:prstClr val="black">
                <a:alpha val="40000"/>
              </a:prstClr>
            </a:outerShdw>
          </a:effectLst>
        </p:spPr>
        <p:txBody>
          <a:bodyPr wrap="square" rtlCol="0">
            <a:spAutoFit/>
          </a:bodyPr>
          <a:lstStyle>
            <a:defPPr>
              <a:defRPr lang="de-DE"/>
            </a:defPPr>
            <a:lvl1pPr lvl="0">
              <a:lnSpc>
                <a:spcPct val="107000"/>
              </a:lnSpc>
              <a:spcAft>
                <a:spcPts val="800"/>
              </a:spcAft>
              <a:defRPr sz="1400">
                <a:solidFill>
                  <a:srgbClr val="2E17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Sie bekomme einen Schülerausweis, aber kein Schülerticket.</a:t>
            </a:r>
          </a:p>
        </p:txBody>
      </p:sp>
      <p:sp>
        <p:nvSpPr>
          <p:cNvPr id="17" name="Textfeld 16">
            <a:extLst>
              <a:ext uri="{FF2B5EF4-FFF2-40B4-BE49-F238E27FC236}">
                <a16:creationId xmlns:a16="http://schemas.microsoft.com/office/drawing/2014/main" id="{5E8F9D56-2DCD-49B3-97BA-E62CB669C6C1}"/>
              </a:ext>
            </a:extLst>
          </p:cNvPr>
          <p:cNvSpPr txBox="1"/>
          <p:nvPr/>
        </p:nvSpPr>
        <p:spPr>
          <a:xfrm>
            <a:off x="317102" y="3073024"/>
            <a:ext cx="3804954" cy="344069"/>
          </a:xfrm>
          <a:prstGeom prst="rect">
            <a:avLst/>
          </a:prstGeom>
          <a:solidFill>
            <a:srgbClr val="CBCBCB"/>
          </a:solidFill>
        </p:spPr>
        <p:txBody>
          <a:bodyPr wrap="square" rtlCol="0">
            <a:spAutoFit/>
          </a:bodyPr>
          <a:lstStyle>
            <a:defPPr>
              <a:defRPr lang="de-DE"/>
            </a:defPPr>
            <a:lvl1pPr>
              <a:lnSpc>
                <a:spcPct val="107000"/>
              </a:lnSpc>
              <a:spcAft>
                <a:spcPts val="800"/>
              </a:spcAft>
              <a:defRPr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Welche Kosten kommen auf mich zu?</a:t>
            </a:r>
          </a:p>
        </p:txBody>
      </p:sp>
      <p:sp>
        <p:nvSpPr>
          <p:cNvPr id="18" name="Textfeld 17">
            <a:extLst>
              <a:ext uri="{FF2B5EF4-FFF2-40B4-BE49-F238E27FC236}">
                <a16:creationId xmlns:a16="http://schemas.microsoft.com/office/drawing/2014/main" id="{316A2736-C874-4A9C-93FE-53DF552F7C5D}"/>
              </a:ext>
            </a:extLst>
          </p:cNvPr>
          <p:cNvSpPr txBox="1"/>
          <p:nvPr/>
        </p:nvSpPr>
        <p:spPr>
          <a:xfrm>
            <a:off x="4130819" y="2757113"/>
            <a:ext cx="7878254" cy="1311962"/>
          </a:xfrm>
          <a:prstGeom prst="rect">
            <a:avLst/>
          </a:prstGeom>
          <a:solidFill>
            <a:schemeClr val="accent2">
              <a:lumMod val="60000"/>
              <a:lumOff val="40000"/>
            </a:schemeClr>
          </a:solidFill>
          <a:effectLst>
            <a:outerShdw blurRad="50800" dist="38100" dir="10800000" algn="r" rotWithShape="0">
              <a:prstClr val="black">
                <a:alpha val="40000"/>
              </a:prstClr>
            </a:outerShdw>
          </a:effectLst>
        </p:spPr>
        <p:txBody>
          <a:bodyPr wrap="square" rtlCol="0">
            <a:spAutoFit/>
          </a:bodyPr>
          <a:lstStyle>
            <a:defPPr>
              <a:defRPr lang="de-DE"/>
            </a:defPPr>
            <a:lvl1pPr lvl="0">
              <a:lnSpc>
                <a:spcPct val="107000"/>
              </a:lnSpc>
              <a:spcAft>
                <a:spcPts val="800"/>
              </a:spcAft>
              <a:defRPr sz="1400">
                <a:solidFill>
                  <a:srgbClr val="2E17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Derzeit 25 € Sachkostenpauschale (z.B. Kopierpapier, Kunstmaterial …) pro Schuljahr</a:t>
            </a:r>
          </a:p>
          <a:p>
            <a:r>
              <a:rPr lang="de-DE" dirty="0"/>
              <a:t>Derzeit 97 € Eigenanteil für Lehrmittel pro Schuljahr</a:t>
            </a:r>
          </a:p>
          <a:p>
            <a:r>
              <a:rPr lang="de-DE" dirty="0"/>
              <a:t>Ca. 92 € Tage religiöser Orientierung im ersten Ausbildungsjahr</a:t>
            </a:r>
          </a:p>
          <a:p>
            <a:r>
              <a:rPr lang="de-DE" dirty="0"/>
              <a:t>Mögliche weitere Kosten für Exkursionen o.ä.</a:t>
            </a:r>
          </a:p>
        </p:txBody>
      </p:sp>
      <p:sp>
        <p:nvSpPr>
          <p:cNvPr id="2" name="Rechteck: abgerundete Ecken 1">
            <a:hlinkClick r:id="rId2" action="ppaction://hlinksldjump" tooltip="Bitte anklicken"/>
            <a:extLst>
              <a:ext uri="{FF2B5EF4-FFF2-40B4-BE49-F238E27FC236}">
                <a16:creationId xmlns:a16="http://schemas.microsoft.com/office/drawing/2014/main" id="{E85ADD2C-3479-4D03-B653-1E3FB4B7FC83}"/>
              </a:ext>
            </a:extLst>
          </p:cNvPr>
          <p:cNvSpPr/>
          <p:nvPr/>
        </p:nvSpPr>
        <p:spPr>
          <a:xfrm>
            <a:off x="10528147" y="5827854"/>
            <a:ext cx="1440000" cy="57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zurück</a:t>
            </a:r>
          </a:p>
        </p:txBody>
      </p:sp>
      <p:sp>
        <p:nvSpPr>
          <p:cNvPr id="3" name="Textfeld 2">
            <a:extLst>
              <a:ext uri="{FF2B5EF4-FFF2-40B4-BE49-F238E27FC236}">
                <a16:creationId xmlns:a16="http://schemas.microsoft.com/office/drawing/2014/main" id="{F7764294-B3D4-452A-8968-826875F64198}"/>
              </a:ext>
            </a:extLst>
          </p:cNvPr>
          <p:cNvSpPr txBox="1"/>
          <p:nvPr/>
        </p:nvSpPr>
        <p:spPr>
          <a:xfrm>
            <a:off x="152764" y="-5342"/>
            <a:ext cx="1852623" cy="553998"/>
          </a:xfrm>
          <a:prstGeom prst="rect">
            <a:avLst/>
          </a:prstGeom>
          <a:noFill/>
        </p:spPr>
        <p:txBody>
          <a:bodyPr wrap="none" rtlCol="0">
            <a:spAutoFit/>
          </a:bodyPr>
          <a:lstStyle/>
          <a:p>
            <a:r>
              <a:rPr lang="de-DE" sz="3000" b="1" dirty="0">
                <a:solidFill>
                  <a:srgbClr val="C00000"/>
                </a:solidFill>
                <a:latin typeface="Avenir Next LT Pro" panose="020B0504020202020204" pitchFamily="34" charset="0"/>
              </a:rPr>
              <a:t>FAQ… </a:t>
            </a:r>
            <a:r>
              <a:rPr lang="de-DE" sz="1400" b="1" dirty="0">
                <a:solidFill>
                  <a:srgbClr val="C00000"/>
                </a:solidFill>
                <a:latin typeface="Avenir Next LT Pro" panose="020B0504020202020204" pitchFamily="34" charset="0"/>
              </a:rPr>
              <a:t>2 / 2</a:t>
            </a:r>
          </a:p>
        </p:txBody>
      </p:sp>
      <p:sp>
        <p:nvSpPr>
          <p:cNvPr id="6" name="Ellipse 5">
            <a:extLst>
              <a:ext uri="{FF2B5EF4-FFF2-40B4-BE49-F238E27FC236}">
                <a16:creationId xmlns:a16="http://schemas.microsoft.com/office/drawing/2014/main" id="{8A244E0B-C09B-4978-AB1E-D1E80D6C8F58}"/>
              </a:ext>
            </a:extLst>
          </p:cNvPr>
          <p:cNvSpPr/>
          <p:nvPr/>
        </p:nvSpPr>
        <p:spPr>
          <a:xfrm>
            <a:off x="228741" y="862590"/>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6AB4360F-6FE8-49E4-8CE8-3A4A616D0633}"/>
              </a:ext>
            </a:extLst>
          </p:cNvPr>
          <p:cNvSpPr/>
          <p:nvPr/>
        </p:nvSpPr>
        <p:spPr>
          <a:xfrm>
            <a:off x="235274" y="1800566"/>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559CB2FB-0D53-4ECB-AB09-183D64E27C81}"/>
              </a:ext>
            </a:extLst>
          </p:cNvPr>
          <p:cNvSpPr/>
          <p:nvPr/>
        </p:nvSpPr>
        <p:spPr>
          <a:xfrm>
            <a:off x="256699" y="3004831"/>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descr="Ein Bild, das Text enthält.&#10;&#10;Automatisch generierte Beschreibung">
            <a:extLst>
              <a:ext uri="{FF2B5EF4-FFF2-40B4-BE49-F238E27FC236}">
                <a16:creationId xmlns:a16="http://schemas.microsoft.com/office/drawing/2014/main" id="{A409350E-88FB-4E8F-AEB6-C98027945823}"/>
              </a:ext>
            </a:extLst>
          </p:cNvPr>
          <p:cNvPicPr>
            <a:picLocks noChangeAspect="1"/>
          </p:cNvPicPr>
          <p:nvPr/>
        </p:nvPicPr>
        <p:blipFill rotWithShape="1">
          <a:blip r:embed="rId3">
            <a:clrChange>
              <a:clrFrom>
                <a:srgbClr val="E8EAEC"/>
              </a:clrFrom>
              <a:clrTo>
                <a:srgbClr val="E8EAEC">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144" r="1710" b="-2"/>
          <a:stretch/>
        </p:blipFill>
        <p:spPr>
          <a:xfrm>
            <a:off x="10950148" y="-5342"/>
            <a:ext cx="1127188" cy="72642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Tree>
    <p:extLst>
      <p:ext uri="{BB962C8B-B14F-4D97-AF65-F5344CB8AC3E}">
        <p14:creationId xmlns:p14="http://schemas.microsoft.com/office/powerpoint/2010/main" val="34242805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75BD8D80-A570-4DA4-A3BC-5F8D8A95453A}"/>
              </a:ext>
            </a:extLst>
          </p:cNvPr>
          <p:cNvSpPr/>
          <p:nvPr/>
        </p:nvSpPr>
        <p:spPr>
          <a:xfrm>
            <a:off x="-1" y="0"/>
            <a:ext cx="4238369" cy="6858000"/>
          </a:xfrm>
          <a:prstGeom prst="rect">
            <a:avLst/>
          </a:prstGeom>
          <a:solidFill>
            <a:srgbClr val="92D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A2DAFBEB-E422-4423-AB61-2A7ED7FC833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2484593"/>
            <a:ext cx="4238368" cy="1451034"/>
          </a:xfrm>
          <a:prstGeom prst="rect">
            <a:avLst/>
          </a:prstGeom>
        </p:spPr>
      </p:pic>
      <p:pic>
        <p:nvPicPr>
          <p:cNvPr id="13" name="Grafik 12">
            <a:extLst>
              <a:ext uri="{FF2B5EF4-FFF2-40B4-BE49-F238E27FC236}">
                <a16:creationId xmlns:a16="http://schemas.microsoft.com/office/drawing/2014/main" id="{9C767465-8EB3-4EEF-9A4F-6A8281086414}"/>
              </a:ext>
            </a:extLst>
          </p:cNvPr>
          <p:cNvPicPr>
            <a:picLocks noChangeAspect="1"/>
          </p:cNvPicPr>
          <p:nvPr/>
        </p:nvPicPr>
        <p:blipFill rotWithShape="1">
          <a:blip r:embed="rId4">
            <a:clrChange>
              <a:clrFrom>
                <a:srgbClr val="FFFFFF"/>
              </a:clrFrom>
              <a:clrTo>
                <a:srgbClr val="FFFFFF">
                  <a:alpha val="0"/>
                </a:srgbClr>
              </a:clrTo>
            </a:clrChange>
          </a:blip>
          <a:srcRect r="17952"/>
          <a:stretch/>
        </p:blipFill>
        <p:spPr>
          <a:xfrm>
            <a:off x="4470242" y="265097"/>
            <a:ext cx="1525313" cy="485992"/>
          </a:xfrm>
          <a:prstGeom prst="rect">
            <a:avLst/>
          </a:prstGeom>
        </p:spPr>
      </p:pic>
      <p:sp>
        <p:nvSpPr>
          <p:cNvPr id="14" name="Textfeld 13">
            <a:extLst>
              <a:ext uri="{FF2B5EF4-FFF2-40B4-BE49-F238E27FC236}">
                <a16:creationId xmlns:a16="http://schemas.microsoft.com/office/drawing/2014/main" id="{2C616C13-2CF3-4884-AAC6-42414E7CFD0D}"/>
              </a:ext>
            </a:extLst>
          </p:cNvPr>
          <p:cNvSpPr txBox="1"/>
          <p:nvPr/>
        </p:nvSpPr>
        <p:spPr>
          <a:xfrm>
            <a:off x="5251837" y="542477"/>
            <a:ext cx="610798" cy="184666"/>
          </a:xfrm>
          <a:prstGeom prst="rect">
            <a:avLst/>
          </a:prstGeom>
          <a:solidFill>
            <a:schemeClr val="bg1"/>
          </a:solidFill>
        </p:spPr>
        <p:txBody>
          <a:bodyPr wrap="square" lIns="72000" tIns="0" rIns="72000" bIns="0" rtlCol="0">
            <a:spAutoFit/>
          </a:bodyPr>
          <a:lstStyle/>
          <a:p>
            <a:r>
              <a:rPr lang="de-DE" sz="1200" b="1" dirty="0">
                <a:solidFill>
                  <a:srgbClr val="94B545"/>
                </a:solidFill>
                <a:latin typeface="Arial Rounded MT Bold" panose="020F0704030504030204" pitchFamily="34" charset="0"/>
              </a:rPr>
              <a:t>KÖLN</a:t>
            </a:r>
          </a:p>
        </p:txBody>
      </p:sp>
      <p:sp>
        <p:nvSpPr>
          <p:cNvPr id="10" name="Freihandform: Form 9">
            <a:extLst>
              <a:ext uri="{FF2B5EF4-FFF2-40B4-BE49-F238E27FC236}">
                <a16:creationId xmlns:a16="http://schemas.microsoft.com/office/drawing/2014/main" id="{E9021FAE-5781-4ABE-ACB9-6361A0720376}"/>
              </a:ext>
            </a:extLst>
          </p:cNvPr>
          <p:cNvSpPr/>
          <p:nvPr/>
        </p:nvSpPr>
        <p:spPr>
          <a:xfrm>
            <a:off x="7636140" y="1075884"/>
            <a:ext cx="577826" cy="61210"/>
          </a:xfrm>
          <a:custGeom>
            <a:avLst/>
            <a:gdLst>
              <a:gd name="connsiteX0" fmla="*/ 0 w 901700"/>
              <a:gd name="connsiteY0" fmla="*/ 0 h 102336"/>
              <a:gd name="connsiteX1" fmla="*/ 69850 w 901700"/>
              <a:gd name="connsiteY1" fmla="*/ 6350 h 102336"/>
              <a:gd name="connsiteX2" fmla="*/ 158750 w 901700"/>
              <a:gd name="connsiteY2" fmla="*/ 19050 h 102336"/>
              <a:gd name="connsiteX3" fmla="*/ 190500 w 901700"/>
              <a:gd name="connsiteY3" fmla="*/ 25400 h 102336"/>
              <a:gd name="connsiteX4" fmla="*/ 228600 w 901700"/>
              <a:gd name="connsiteY4" fmla="*/ 38100 h 102336"/>
              <a:gd name="connsiteX5" fmla="*/ 266700 w 901700"/>
              <a:gd name="connsiteY5" fmla="*/ 50800 h 102336"/>
              <a:gd name="connsiteX6" fmla="*/ 285750 w 901700"/>
              <a:gd name="connsiteY6" fmla="*/ 57150 h 102336"/>
              <a:gd name="connsiteX7" fmla="*/ 419100 w 901700"/>
              <a:gd name="connsiteY7" fmla="*/ 63500 h 102336"/>
              <a:gd name="connsiteX8" fmla="*/ 501650 w 901700"/>
              <a:gd name="connsiteY8" fmla="*/ 82550 h 102336"/>
              <a:gd name="connsiteX9" fmla="*/ 520700 w 901700"/>
              <a:gd name="connsiteY9" fmla="*/ 95250 h 102336"/>
              <a:gd name="connsiteX10" fmla="*/ 603250 w 901700"/>
              <a:gd name="connsiteY10" fmla="*/ 101600 h 102336"/>
              <a:gd name="connsiteX11" fmla="*/ 901700 w 901700"/>
              <a:gd name="connsiteY11" fmla="*/ 101600 h 102336"/>
              <a:gd name="connsiteX0" fmla="*/ 0 w 946944"/>
              <a:gd name="connsiteY0" fmla="*/ 0 h 102336"/>
              <a:gd name="connsiteX1" fmla="*/ 115094 w 946944"/>
              <a:gd name="connsiteY1" fmla="*/ 6350 h 102336"/>
              <a:gd name="connsiteX2" fmla="*/ 203994 w 946944"/>
              <a:gd name="connsiteY2" fmla="*/ 19050 h 102336"/>
              <a:gd name="connsiteX3" fmla="*/ 235744 w 946944"/>
              <a:gd name="connsiteY3" fmla="*/ 25400 h 102336"/>
              <a:gd name="connsiteX4" fmla="*/ 273844 w 946944"/>
              <a:gd name="connsiteY4" fmla="*/ 38100 h 102336"/>
              <a:gd name="connsiteX5" fmla="*/ 311944 w 946944"/>
              <a:gd name="connsiteY5" fmla="*/ 50800 h 102336"/>
              <a:gd name="connsiteX6" fmla="*/ 330994 w 946944"/>
              <a:gd name="connsiteY6" fmla="*/ 57150 h 102336"/>
              <a:gd name="connsiteX7" fmla="*/ 464344 w 946944"/>
              <a:gd name="connsiteY7" fmla="*/ 63500 h 102336"/>
              <a:gd name="connsiteX8" fmla="*/ 546894 w 946944"/>
              <a:gd name="connsiteY8" fmla="*/ 82550 h 102336"/>
              <a:gd name="connsiteX9" fmla="*/ 565944 w 946944"/>
              <a:gd name="connsiteY9" fmla="*/ 95250 h 102336"/>
              <a:gd name="connsiteX10" fmla="*/ 648494 w 946944"/>
              <a:gd name="connsiteY10" fmla="*/ 101600 h 102336"/>
              <a:gd name="connsiteX11" fmla="*/ 946944 w 946944"/>
              <a:gd name="connsiteY11" fmla="*/ 101600 h 102336"/>
              <a:gd name="connsiteX0" fmla="*/ 0 w 946944"/>
              <a:gd name="connsiteY0" fmla="*/ 0 h 102336"/>
              <a:gd name="connsiteX1" fmla="*/ 115094 w 946944"/>
              <a:gd name="connsiteY1" fmla="*/ 6350 h 102336"/>
              <a:gd name="connsiteX2" fmla="*/ 203994 w 946944"/>
              <a:gd name="connsiteY2" fmla="*/ 19050 h 102336"/>
              <a:gd name="connsiteX3" fmla="*/ 235744 w 946944"/>
              <a:gd name="connsiteY3" fmla="*/ 25400 h 102336"/>
              <a:gd name="connsiteX4" fmla="*/ 292894 w 946944"/>
              <a:gd name="connsiteY4" fmla="*/ 21431 h 102336"/>
              <a:gd name="connsiteX5" fmla="*/ 311944 w 946944"/>
              <a:gd name="connsiteY5" fmla="*/ 50800 h 102336"/>
              <a:gd name="connsiteX6" fmla="*/ 330994 w 946944"/>
              <a:gd name="connsiteY6" fmla="*/ 57150 h 102336"/>
              <a:gd name="connsiteX7" fmla="*/ 464344 w 946944"/>
              <a:gd name="connsiteY7" fmla="*/ 63500 h 102336"/>
              <a:gd name="connsiteX8" fmla="*/ 546894 w 946944"/>
              <a:gd name="connsiteY8" fmla="*/ 82550 h 102336"/>
              <a:gd name="connsiteX9" fmla="*/ 565944 w 946944"/>
              <a:gd name="connsiteY9" fmla="*/ 95250 h 102336"/>
              <a:gd name="connsiteX10" fmla="*/ 648494 w 946944"/>
              <a:gd name="connsiteY10" fmla="*/ 101600 h 102336"/>
              <a:gd name="connsiteX11" fmla="*/ 946944 w 946944"/>
              <a:gd name="connsiteY11" fmla="*/ 101600 h 102336"/>
              <a:gd name="connsiteX0" fmla="*/ 0 w 946944"/>
              <a:gd name="connsiteY0" fmla="*/ 0 h 102336"/>
              <a:gd name="connsiteX1" fmla="*/ 115094 w 946944"/>
              <a:gd name="connsiteY1" fmla="*/ 6350 h 102336"/>
              <a:gd name="connsiteX2" fmla="*/ 203994 w 946944"/>
              <a:gd name="connsiteY2" fmla="*/ 19050 h 102336"/>
              <a:gd name="connsiteX3" fmla="*/ 235744 w 946944"/>
              <a:gd name="connsiteY3" fmla="*/ 25400 h 102336"/>
              <a:gd name="connsiteX4" fmla="*/ 292894 w 946944"/>
              <a:gd name="connsiteY4" fmla="*/ 21431 h 102336"/>
              <a:gd name="connsiteX5" fmla="*/ 311944 w 946944"/>
              <a:gd name="connsiteY5" fmla="*/ 50800 h 102336"/>
              <a:gd name="connsiteX6" fmla="*/ 361950 w 946944"/>
              <a:gd name="connsiteY6" fmla="*/ 30956 h 102336"/>
              <a:gd name="connsiteX7" fmla="*/ 464344 w 946944"/>
              <a:gd name="connsiteY7" fmla="*/ 63500 h 102336"/>
              <a:gd name="connsiteX8" fmla="*/ 546894 w 946944"/>
              <a:gd name="connsiteY8" fmla="*/ 82550 h 102336"/>
              <a:gd name="connsiteX9" fmla="*/ 565944 w 946944"/>
              <a:gd name="connsiteY9" fmla="*/ 95250 h 102336"/>
              <a:gd name="connsiteX10" fmla="*/ 648494 w 946944"/>
              <a:gd name="connsiteY10" fmla="*/ 101600 h 102336"/>
              <a:gd name="connsiteX11" fmla="*/ 946944 w 946944"/>
              <a:gd name="connsiteY11" fmla="*/ 101600 h 102336"/>
              <a:gd name="connsiteX0" fmla="*/ 0 w 946944"/>
              <a:gd name="connsiteY0" fmla="*/ 0 h 102336"/>
              <a:gd name="connsiteX1" fmla="*/ 115094 w 946944"/>
              <a:gd name="connsiteY1" fmla="*/ 6350 h 102336"/>
              <a:gd name="connsiteX2" fmla="*/ 203994 w 946944"/>
              <a:gd name="connsiteY2" fmla="*/ 19050 h 102336"/>
              <a:gd name="connsiteX3" fmla="*/ 235744 w 946944"/>
              <a:gd name="connsiteY3" fmla="*/ 25400 h 102336"/>
              <a:gd name="connsiteX4" fmla="*/ 292894 w 946944"/>
              <a:gd name="connsiteY4" fmla="*/ 21431 h 102336"/>
              <a:gd name="connsiteX5" fmla="*/ 311944 w 946944"/>
              <a:gd name="connsiteY5" fmla="*/ 50800 h 102336"/>
              <a:gd name="connsiteX6" fmla="*/ 361950 w 946944"/>
              <a:gd name="connsiteY6" fmla="*/ 30956 h 102336"/>
              <a:gd name="connsiteX7" fmla="*/ 502444 w 946944"/>
              <a:gd name="connsiteY7" fmla="*/ 56356 h 102336"/>
              <a:gd name="connsiteX8" fmla="*/ 546894 w 946944"/>
              <a:gd name="connsiteY8" fmla="*/ 82550 h 102336"/>
              <a:gd name="connsiteX9" fmla="*/ 565944 w 946944"/>
              <a:gd name="connsiteY9" fmla="*/ 95250 h 102336"/>
              <a:gd name="connsiteX10" fmla="*/ 648494 w 946944"/>
              <a:gd name="connsiteY10" fmla="*/ 101600 h 102336"/>
              <a:gd name="connsiteX11" fmla="*/ 946944 w 946944"/>
              <a:gd name="connsiteY11" fmla="*/ 101600 h 102336"/>
              <a:gd name="connsiteX0" fmla="*/ 0 w 946944"/>
              <a:gd name="connsiteY0" fmla="*/ 0 h 102336"/>
              <a:gd name="connsiteX1" fmla="*/ 115094 w 946944"/>
              <a:gd name="connsiteY1" fmla="*/ 6350 h 102336"/>
              <a:gd name="connsiteX2" fmla="*/ 203994 w 946944"/>
              <a:gd name="connsiteY2" fmla="*/ 19050 h 102336"/>
              <a:gd name="connsiteX3" fmla="*/ 235744 w 946944"/>
              <a:gd name="connsiteY3" fmla="*/ 25400 h 102336"/>
              <a:gd name="connsiteX4" fmla="*/ 292894 w 946944"/>
              <a:gd name="connsiteY4" fmla="*/ 21431 h 102336"/>
              <a:gd name="connsiteX5" fmla="*/ 311944 w 946944"/>
              <a:gd name="connsiteY5" fmla="*/ 50800 h 102336"/>
              <a:gd name="connsiteX6" fmla="*/ 361950 w 946944"/>
              <a:gd name="connsiteY6" fmla="*/ 30956 h 102336"/>
              <a:gd name="connsiteX7" fmla="*/ 502444 w 946944"/>
              <a:gd name="connsiteY7" fmla="*/ 56356 h 102336"/>
              <a:gd name="connsiteX8" fmla="*/ 546894 w 946944"/>
              <a:gd name="connsiteY8" fmla="*/ 82550 h 102336"/>
              <a:gd name="connsiteX9" fmla="*/ 606425 w 946944"/>
              <a:gd name="connsiteY9" fmla="*/ 69056 h 102336"/>
              <a:gd name="connsiteX10" fmla="*/ 648494 w 946944"/>
              <a:gd name="connsiteY10" fmla="*/ 101600 h 102336"/>
              <a:gd name="connsiteX11" fmla="*/ 946944 w 946944"/>
              <a:gd name="connsiteY11" fmla="*/ 101600 h 102336"/>
              <a:gd name="connsiteX0" fmla="*/ 0 w 946944"/>
              <a:gd name="connsiteY0" fmla="*/ 0 h 102336"/>
              <a:gd name="connsiteX1" fmla="*/ 115094 w 946944"/>
              <a:gd name="connsiteY1" fmla="*/ 6350 h 102336"/>
              <a:gd name="connsiteX2" fmla="*/ 203994 w 946944"/>
              <a:gd name="connsiteY2" fmla="*/ 19050 h 102336"/>
              <a:gd name="connsiteX3" fmla="*/ 235744 w 946944"/>
              <a:gd name="connsiteY3" fmla="*/ 25400 h 102336"/>
              <a:gd name="connsiteX4" fmla="*/ 292894 w 946944"/>
              <a:gd name="connsiteY4" fmla="*/ 21431 h 102336"/>
              <a:gd name="connsiteX5" fmla="*/ 311944 w 946944"/>
              <a:gd name="connsiteY5" fmla="*/ 50800 h 102336"/>
              <a:gd name="connsiteX6" fmla="*/ 361950 w 946944"/>
              <a:gd name="connsiteY6" fmla="*/ 30956 h 102336"/>
              <a:gd name="connsiteX7" fmla="*/ 502444 w 946944"/>
              <a:gd name="connsiteY7" fmla="*/ 56356 h 102336"/>
              <a:gd name="connsiteX8" fmla="*/ 561182 w 946944"/>
              <a:gd name="connsiteY8" fmla="*/ 56356 h 102336"/>
              <a:gd name="connsiteX9" fmla="*/ 606425 w 946944"/>
              <a:gd name="connsiteY9" fmla="*/ 69056 h 102336"/>
              <a:gd name="connsiteX10" fmla="*/ 648494 w 946944"/>
              <a:gd name="connsiteY10" fmla="*/ 101600 h 102336"/>
              <a:gd name="connsiteX11" fmla="*/ 946944 w 946944"/>
              <a:gd name="connsiteY11" fmla="*/ 101600 h 102336"/>
              <a:gd name="connsiteX0" fmla="*/ 0 w 946944"/>
              <a:gd name="connsiteY0" fmla="*/ 0 h 101600"/>
              <a:gd name="connsiteX1" fmla="*/ 115094 w 946944"/>
              <a:gd name="connsiteY1" fmla="*/ 6350 h 101600"/>
              <a:gd name="connsiteX2" fmla="*/ 203994 w 946944"/>
              <a:gd name="connsiteY2" fmla="*/ 19050 h 101600"/>
              <a:gd name="connsiteX3" fmla="*/ 235744 w 946944"/>
              <a:gd name="connsiteY3" fmla="*/ 25400 h 101600"/>
              <a:gd name="connsiteX4" fmla="*/ 292894 w 946944"/>
              <a:gd name="connsiteY4" fmla="*/ 21431 h 101600"/>
              <a:gd name="connsiteX5" fmla="*/ 311944 w 946944"/>
              <a:gd name="connsiteY5" fmla="*/ 50800 h 101600"/>
              <a:gd name="connsiteX6" fmla="*/ 361950 w 946944"/>
              <a:gd name="connsiteY6" fmla="*/ 30956 h 101600"/>
              <a:gd name="connsiteX7" fmla="*/ 502444 w 946944"/>
              <a:gd name="connsiteY7" fmla="*/ 56356 h 101600"/>
              <a:gd name="connsiteX8" fmla="*/ 561182 w 946944"/>
              <a:gd name="connsiteY8" fmla="*/ 56356 h 101600"/>
              <a:gd name="connsiteX9" fmla="*/ 606425 w 946944"/>
              <a:gd name="connsiteY9" fmla="*/ 69056 h 101600"/>
              <a:gd name="connsiteX10" fmla="*/ 722313 w 946944"/>
              <a:gd name="connsiteY10" fmla="*/ 73025 h 101600"/>
              <a:gd name="connsiteX11" fmla="*/ 946944 w 946944"/>
              <a:gd name="connsiteY11" fmla="*/ 101600 h 101600"/>
              <a:gd name="connsiteX0" fmla="*/ 0 w 1006476"/>
              <a:gd name="connsiteY0" fmla="*/ 0 h 101600"/>
              <a:gd name="connsiteX1" fmla="*/ 115094 w 1006476"/>
              <a:gd name="connsiteY1" fmla="*/ 6350 h 101600"/>
              <a:gd name="connsiteX2" fmla="*/ 203994 w 1006476"/>
              <a:gd name="connsiteY2" fmla="*/ 19050 h 101600"/>
              <a:gd name="connsiteX3" fmla="*/ 235744 w 1006476"/>
              <a:gd name="connsiteY3" fmla="*/ 25400 h 101600"/>
              <a:gd name="connsiteX4" fmla="*/ 292894 w 1006476"/>
              <a:gd name="connsiteY4" fmla="*/ 21431 h 101600"/>
              <a:gd name="connsiteX5" fmla="*/ 311944 w 1006476"/>
              <a:gd name="connsiteY5" fmla="*/ 50800 h 101600"/>
              <a:gd name="connsiteX6" fmla="*/ 361950 w 1006476"/>
              <a:gd name="connsiteY6" fmla="*/ 30956 h 101600"/>
              <a:gd name="connsiteX7" fmla="*/ 502444 w 1006476"/>
              <a:gd name="connsiteY7" fmla="*/ 56356 h 101600"/>
              <a:gd name="connsiteX8" fmla="*/ 561182 w 1006476"/>
              <a:gd name="connsiteY8" fmla="*/ 56356 h 101600"/>
              <a:gd name="connsiteX9" fmla="*/ 606425 w 1006476"/>
              <a:gd name="connsiteY9" fmla="*/ 69056 h 101600"/>
              <a:gd name="connsiteX10" fmla="*/ 722313 w 1006476"/>
              <a:gd name="connsiteY10" fmla="*/ 73025 h 101600"/>
              <a:gd name="connsiteX11" fmla="*/ 1006476 w 1006476"/>
              <a:gd name="connsiteY11" fmla="*/ 101600 h 101600"/>
              <a:gd name="connsiteX0" fmla="*/ 0 w 1006476"/>
              <a:gd name="connsiteY0" fmla="*/ 0 h 101600"/>
              <a:gd name="connsiteX1" fmla="*/ 115094 w 1006476"/>
              <a:gd name="connsiteY1" fmla="*/ 6350 h 101600"/>
              <a:gd name="connsiteX2" fmla="*/ 203994 w 1006476"/>
              <a:gd name="connsiteY2" fmla="*/ 19050 h 101600"/>
              <a:gd name="connsiteX3" fmla="*/ 235744 w 1006476"/>
              <a:gd name="connsiteY3" fmla="*/ 25400 h 101600"/>
              <a:gd name="connsiteX4" fmla="*/ 292894 w 1006476"/>
              <a:gd name="connsiteY4" fmla="*/ 21431 h 101600"/>
              <a:gd name="connsiteX5" fmla="*/ 311944 w 1006476"/>
              <a:gd name="connsiteY5" fmla="*/ 50800 h 101600"/>
              <a:gd name="connsiteX6" fmla="*/ 361950 w 1006476"/>
              <a:gd name="connsiteY6" fmla="*/ 30956 h 101600"/>
              <a:gd name="connsiteX7" fmla="*/ 502444 w 1006476"/>
              <a:gd name="connsiteY7" fmla="*/ 56356 h 101600"/>
              <a:gd name="connsiteX8" fmla="*/ 561182 w 1006476"/>
              <a:gd name="connsiteY8" fmla="*/ 56356 h 101600"/>
              <a:gd name="connsiteX9" fmla="*/ 613569 w 1006476"/>
              <a:gd name="connsiteY9" fmla="*/ 61913 h 101600"/>
              <a:gd name="connsiteX10" fmla="*/ 722313 w 1006476"/>
              <a:gd name="connsiteY10" fmla="*/ 73025 h 101600"/>
              <a:gd name="connsiteX11" fmla="*/ 1006476 w 1006476"/>
              <a:gd name="connsiteY11" fmla="*/ 101600 h 101600"/>
              <a:gd name="connsiteX0" fmla="*/ 0 w 1006476"/>
              <a:gd name="connsiteY0" fmla="*/ 0 h 101600"/>
              <a:gd name="connsiteX1" fmla="*/ 115094 w 1006476"/>
              <a:gd name="connsiteY1" fmla="*/ 6350 h 101600"/>
              <a:gd name="connsiteX2" fmla="*/ 203994 w 1006476"/>
              <a:gd name="connsiteY2" fmla="*/ 19050 h 101600"/>
              <a:gd name="connsiteX3" fmla="*/ 235744 w 1006476"/>
              <a:gd name="connsiteY3" fmla="*/ 25400 h 101600"/>
              <a:gd name="connsiteX4" fmla="*/ 292894 w 1006476"/>
              <a:gd name="connsiteY4" fmla="*/ 21431 h 101600"/>
              <a:gd name="connsiteX5" fmla="*/ 326232 w 1006476"/>
              <a:gd name="connsiteY5" fmla="*/ 41275 h 101600"/>
              <a:gd name="connsiteX6" fmla="*/ 361950 w 1006476"/>
              <a:gd name="connsiteY6" fmla="*/ 30956 h 101600"/>
              <a:gd name="connsiteX7" fmla="*/ 502444 w 1006476"/>
              <a:gd name="connsiteY7" fmla="*/ 56356 h 101600"/>
              <a:gd name="connsiteX8" fmla="*/ 561182 w 1006476"/>
              <a:gd name="connsiteY8" fmla="*/ 56356 h 101600"/>
              <a:gd name="connsiteX9" fmla="*/ 613569 w 1006476"/>
              <a:gd name="connsiteY9" fmla="*/ 61913 h 101600"/>
              <a:gd name="connsiteX10" fmla="*/ 722313 w 1006476"/>
              <a:gd name="connsiteY10" fmla="*/ 73025 h 101600"/>
              <a:gd name="connsiteX11" fmla="*/ 1006476 w 1006476"/>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476" h="101600">
                <a:moveTo>
                  <a:pt x="0" y="0"/>
                </a:moveTo>
                <a:cubicBezTo>
                  <a:pt x="23283" y="2117"/>
                  <a:pt x="91811" y="4233"/>
                  <a:pt x="115094" y="6350"/>
                </a:cubicBezTo>
                <a:cubicBezTo>
                  <a:pt x="147869" y="9800"/>
                  <a:pt x="172300" y="13287"/>
                  <a:pt x="203994" y="19050"/>
                </a:cubicBezTo>
                <a:cubicBezTo>
                  <a:pt x="214613" y="20981"/>
                  <a:pt x="220927" y="25003"/>
                  <a:pt x="235744" y="25400"/>
                </a:cubicBezTo>
                <a:cubicBezTo>
                  <a:pt x="250561" y="25797"/>
                  <a:pt x="280194" y="17198"/>
                  <a:pt x="292894" y="21431"/>
                </a:cubicBezTo>
                <a:lnTo>
                  <a:pt x="326232" y="41275"/>
                </a:lnTo>
                <a:cubicBezTo>
                  <a:pt x="332582" y="43392"/>
                  <a:pt x="355264" y="30638"/>
                  <a:pt x="361950" y="30956"/>
                </a:cubicBezTo>
                <a:lnTo>
                  <a:pt x="502444" y="56356"/>
                </a:lnTo>
                <a:cubicBezTo>
                  <a:pt x="522937" y="59284"/>
                  <a:pt x="542661" y="55430"/>
                  <a:pt x="561182" y="56356"/>
                </a:cubicBezTo>
                <a:cubicBezTo>
                  <a:pt x="579703" y="57282"/>
                  <a:pt x="586714" y="59135"/>
                  <a:pt x="613569" y="61913"/>
                </a:cubicBezTo>
                <a:cubicBezTo>
                  <a:pt x="640424" y="64691"/>
                  <a:pt x="694719" y="72565"/>
                  <a:pt x="722313" y="73025"/>
                </a:cubicBezTo>
                <a:cubicBezTo>
                  <a:pt x="821783" y="74683"/>
                  <a:pt x="906993" y="101600"/>
                  <a:pt x="1006476" y="101600"/>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66F10577-2CB7-47B0-820E-41EBDDF787EF}"/>
              </a:ext>
            </a:extLst>
          </p:cNvPr>
          <p:cNvSpPr/>
          <p:nvPr/>
        </p:nvSpPr>
        <p:spPr>
          <a:xfrm>
            <a:off x="7853768" y="1106817"/>
            <a:ext cx="103339" cy="108442"/>
          </a:xfrm>
          <a:prstGeom prst="ellipse">
            <a:avLst/>
          </a:prstGeom>
          <a:solidFill>
            <a:srgbClr val="94B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78742075-48EC-4705-A2BA-E41626062CB1}"/>
              </a:ext>
            </a:extLst>
          </p:cNvPr>
          <p:cNvPicPr>
            <a:picLocks noChangeAspect="1"/>
          </p:cNvPicPr>
          <p:nvPr/>
        </p:nvPicPr>
        <p:blipFill>
          <a:blip r:embed="rId5"/>
          <a:stretch>
            <a:fillRect/>
          </a:stretch>
        </p:blipFill>
        <p:spPr>
          <a:xfrm>
            <a:off x="0" y="3935627"/>
            <a:ext cx="4238368" cy="1070693"/>
          </a:xfrm>
          <a:prstGeom prst="rect">
            <a:avLst/>
          </a:prstGeom>
        </p:spPr>
      </p:pic>
      <p:sp>
        <p:nvSpPr>
          <p:cNvPr id="24" name="Textfeld 23">
            <a:extLst>
              <a:ext uri="{FF2B5EF4-FFF2-40B4-BE49-F238E27FC236}">
                <a16:creationId xmlns:a16="http://schemas.microsoft.com/office/drawing/2014/main" id="{8B0CBBAB-2499-45E1-8D7B-523791CD02CB}"/>
              </a:ext>
            </a:extLst>
          </p:cNvPr>
          <p:cNvSpPr txBox="1"/>
          <p:nvPr/>
        </p:nvSpPr>
        <p:spPr>
          <a:xfrm>
            <a:off x="45392" y="335875"/>
            <a:ext cx="4308039" cy="2122825"/>
          </a:xfrm>
          <a:prstGeom prst="rect">
            <a:avLst/>
          </a:prstGeom>
          <a:noFill/>
        </p:spPr>
        <p:txBody>
          <a:bodyPr wrap="none" rtlCol="0">
            <a:spAutoFit/>
          </a:bodyPr>
          <a:lstStyle/>
          <a:p>
            <a:pPr>
              <a:lnSpc>
                <a:spcPts val="3200"/>
              </a:lnSpc>
            </a:pPr>
            <a: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t>Ausbildungsintegrierender</a:t>
            </a:r>
            <a:b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br>
            <a: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t>Studiengang</a:t>
            </a:r>
          </a:p>
          <a:p>
            <a:pPr>
              <a:lnSpc>
                <a:spcPts val="3200"/>
              </a:lnSpc>
            </a:pPr>
            <a:b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br>
            <a: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t>„Kindheitspädagogik, B.A.“</a:t>
            </a:r>
            <a:endParaRPr lang="de-DE" sz="2400" b="1" dirty="0">
              <a:solidFill>
                <a:schemeClr val="accent1">
                  <a:lumMod val="75000"/>
                </a:schemeClr>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ts val="3200"/>
              </a:lnSpc>
            </a:pPr>
            <a:endParaRPr lang="de-DE" sz="2400" dirty="0"/>
          </a:p>
        </p:txBody>
      </p:sp>
      <p:cxnSp>
        <p:nvCxnSpPr>
          <p:cNvPr id="26" name="Gerader Verbinder 25">
            <a:extLst>
              <a:ext uri="{FF2B5EF4-FFF2-40B4-BE49-F238E27FC236}">
                <a16:creationId xmlns:a16="http://schemas.microsoft.com/office/drawing/2014/main" id="{40CE11DC-C890-4E54-AD18-ECB8597A34BA}"/>
              </a:ext>
            </a:extLst>
          </p:cNvPr>
          <p:cNvCxnSpPr>
            <a:cxnSpLocks/>
          </p:cNvCxnSpPr>
          <p:nvPr/>
        </p:nvCxnSpPr>
        <p:spPr>
          <a:xfrm flipV="1">
            <a:off x="135924" y="796870"/>
            <a:ext cx="5279938" cy="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F66EC28D-9B93-4092-854C-E23EE9E71AC9}"/>
              </a:ext>
            </a:extLst>
          </p:cNvPr>
          <p:cNvSpPr txBox="1"/>
          <p:nvPr/>
        </p:nvSpPr>
        <p:spPr>
          <a:xfrm>
            <a:off x="4521201" y="1705580"/>
            <a:ext cx="7443787" cy="4970591"/>
          </a:xfrm>
          <a:prstGeom prst="rect">
            <a:avLst/>
          </a:prstGeom>
          <a:noFill/>
        </p:spPr>
        <p:txBody>
          <a:bodyPr wrap="square" rtlCol="0">
            <a:spAutoFit/>
          </a:bodyPr>
          <a:lstStyle/>
          <a:p>
            <a:pPr marL="185738" lvl="0" indent="-185738">
              <a:buFont typeface="Symbol" panose="05050102010706020507" pitchFamily="18" charset="2"/>
              <a:buChar char=""/>
            </a:pPr>
            <a:r>
              <a:rPr lang="de-DE" sz="1400" b="1" dirty="0">
                <a:effectLst/>
                <a:ea typeface="Times New Roman" panose="02020603050405020304" pitchFamily="18" charset="0"/>
                <a:cs typeface="Times New Roman" panose="02020603050405020304" pitchFamily="18" charset="0"/>
              </a:rPr>
              <a:t>Gründe für den ausbildungsintegrierenden Studiengang „Kindheitspädagogik, B.A“:</a:t>
            </a:r>
            <a:endParaRPr lang="de-DE" sz="1400" dirty="0">
              <a:effectLst/>
              <a:ea typeface="MS Mincho" panose="02020609040205080304" pitchFamily="49" charset="-128"/>
            </a:endParaRPr>
          </a:p>
          <a:p>
            <a:pPr marL="185738" indent="-185738"/>
            <a:r>
              <a:rPr lang="de-DE" sz="1400" b="1" dirty="0">
                <a:effectLst/>
                <a:ea typeface="Times New Roman" panose="02020603050405020304" pitchFamily="18" charset="0"/>
                <a:cs typeface="Times New Roman" panose="02020603050405020304" pitchFamily="18" charset="0"/>
              </a:rPr>
              <a:t> </a:t>
            </a:r>
            <a:endParaRPr lang="de-DE" sz="1400" dirty="0">
              <a:effectLst/>
              <a:ea typeface="MS Mincho" panose="02020609040205080304" pitchFamily="49" charset="-128"/>
            </a:endParaRPr>
          </a:p>
          <a:p>
            <a:pPr>
              <a:lnSpc>
                <a:spcPts val="1600"/>
              </a:lnSpc>
            </a:pPr>
            <a:r>
              <a:rPr lang="de-DE" sz="1400" dirty="0">
                <a:effectLst/>
                <a:ea typeface="MS Mincho" panose="02020609040205080304" pitchFamily="49" charset="-128"/>
                <a:cs typeface="Arial" panose="020B0604020202020204" pitchFamily="34" charset="0"/>
              </a:rPr>
              <a:t>Der ausbildungsintegrierende Studiengang „Kindheitspädagogik, B.A.“ verzahnt die Ausbildung zur staatlich anerkannten Erzieher*in am erzbischöflichen Berufskolleg vom ersten Semester an mit dem Studium der Kindheitspädagogik an der Katholischen Hochschule NRW, Abt. Köln. Es handelt sich damit um ein gleichermaßen praxis- und wissenschaftsorientiertes Qualifizierungsmodell.</a:t>
            </a:r>
            <a:endParaRPr lang="de-DE" sz="1400" dirty="0">
              <a:effectLst/>
              <a:ea typeface="MS Mincho" panose="02020609040205080304" pitchFamily="49" charset="-128"/>
            </a:endParaRPr>
          </a:p>
          <a:p>
            <a:pPr marL="185738" indent="-185738">
              <a:lnSpc>
                <a:spcPts val="1600"/>
              </a:lnSpc>
            </a:pPr>
            <a:r>
              <a:rPr lang="de-DE" sz="1400" dirty="0">
                <a:effectLst/>
                <a:ea typeface="MS Mincho" panose="02020609040205080304" pitchFamily="49" charset="-128"/>
                <a:cs typeface="Arial" panose="020B0604020202020204" pitchFamily="34" charset="0"/>
              </a:rPr>
              <a:t> </a:t>
            </a:r>
            <a:endParaRPr lang="de-DE" sz="1400" dirty="0">
              <a:effectLst/>
              <a:ea typeface="MS Mincho" panose="02020609040205080304" pitchFamily="49" charset="-128"/>
            </a:endParaRPr>
          </a:p>
          <a:p>
            <a:pPr marL="185738" lvl="0" indent="-185738">
              <a:buFont typeface="Symbol" panose="05050102010706020507" pitchFamily="18" charset="2"/>
              <a:buChar char=""/>
            </a:pPr>
            <a:r>
              <a:rPr lang="de-DE" sz="1400" b="1" dirty="0">
                <a:effectLst/>
                <a:ea typeface="Times New Roman" panose="02020603050405020304" pitchFamily="18" charset="0"/>
                <a:cs typeface="Times New Roman" panose="02020603050405020304" pitchFamily="18" charset="0"/>
              </a:rPr>
              <a:t>Aufbau des dual konzipierten Studiums:</a:t>
            </a:r>
            <a:endParaRPr lang="de-DE" sz="1400" dirty="0">
              <a:effectLst/>
              <a:ea typeface="MS Mincho" panose="02020609040205080304" pitchFamily="49" charset="-128"/>
            </a:endParaRPr>
          </a:p>
          <a:p>
            <a:pPr marL="185738" indent="-185738" algn="just">
              <a:spcBef>
                <a:spcPts val="600"/>
              </a:spcBef>
              <a:tabLst>
                <a:tab pos="457200" algn="l"/>
                <a:tab pos="449580" algn="l"/>
              </a:tabLst>
            </a:pPr>
            <a:r>
              <a:rPr lang="de-DE" sz="1400" dirty="0">
                <a:solidFill>
                  <a:srgbClr val="000000"/>
                </a:solidFill>
                <a:effectLst/>
                <a:ea typeface="Times New Roman" panose="02020603050405020304" pitchFamily="18" charset="0"/>
                <a:cs typeface="Arial" panose="020B0604020202020204" pitchFamily="34" charset="0"/>
              </a:rPr>
              <a:t>Das Studium wird in Vollzeit angeboten und dauert vier Jahre/acht Semester. Es gliedert sich in:</a:t>
            </a:r>
            <a:endParaRPr lang="de-DE" sz="1400" dirty="0">
              <a:solidFill>
                <a:srgbClr val="000000"/>
              </a:solidFill>
              <a:effectLst/>
              <a:ea typeface="Times New Roman" panose="02020603050405020304" pitchFamily="18" charset="0"/>
            </a:endParaRPr>
          </a:p>
          <a:p>
            <a:pPr marL="185738" indent="-185738" algn="just">
              <a:spcBef>
                <a:spcPts val="600"/>
              </a:spcBef>
              <a:tabLst>
                <a:tab pos="457200" algn="l"/>
                <a:tab pos="449580" algn="l"/>
              </a:tabLst>
            </a:pPr>
            <a:r>
              <a:rPr lang="de-DE" sz="1400" b="1" dirty="0">
                <a:solidFill>
                  <a:srgbClr val="000000"/>
                </a:solidFill>
                <a:effectLst/>
                <a:ea typeface="Times New Roman" panose="02020603050405020304" pitchFamily="18" charset="0"/>
                <a:cs typeface="Arial" panose="020B0604020202020204" pitchFamily="34" charset="0"/>
              </a:rPr>
              <a:t>1. Basisstudium: </a:t>
            </a:r>
            <a:r>
              <a:rPr lang="de-DE" sz="1400" dirty="0">
                <a:solidFill>
                  <a:srgbClr val="000000"/>
                </a:solidFill>
                <a:effectLst/>
                <a:ea typeface="Times New Roman" panose="02020603050405020304" pitchFamily="18" charset="0"/>
                <a:cs typeface="Arial" panose="020B0604020202020204" pitchFamily="34" charset="0"/>
              </a:rPr>
              <a:t>Die ersten vier Semester umfassen schwerpunktmäßig die Berufsausbildung an unserer Fachschule für Sozialpädagogik (Vollzeit). Integriert sind 16 Wochen Praxis.</a:t>
            </a:r>
            <a:endParaRPr lang="de-DE" sz="1400" dirty="0">
              <a:solidFill>
                <a:srgbClr val="000000"/>
              </a:solidFill>
              <a:effectLst/>
              <a:ea typeface="Times New Roman" panose="02020603050405020304" pitchFamily="18" charset="0"/>
            </a:endParaRPr>
          </a:p>
          <a:p>
            <a:pPr marL="185738"/>
            <a:r>
              <a:rPr lang="de-DE" sz="1400" dirty="0">
                <a:solidFill>
                  <a:srgbClr val="000000"/>
                </a:solidFill>
                <a:effectLst/>
                <a:ea typeface="MS Mincho" panose="02020609040205080304" pitchFamily="49" charset="-128"/>
                <a:cs typeface="Times New Roman" panose="02020603050405020304" pitchFamily="18" charset="0"/>
              </a:rPr>
              <a:t>Die Studierenden nehmen bereits im Basisstudium an Lehrveranstaltungen der Hochschule in Kompaktform sowie in Form von E-Learning-Angeboten teil. </a:t>
            </a:r>
            <a:endParaRPr lang="de-DE" sz="1400" dirty="0">
              <a:effectLst/>
              <a:ea typeface="MS Mincho" panose="02020609040205080304" pitchFamily="49" charset="-128"/>
            </a:endParaRPr>
          </a:p>
          <a:p>
            <a:pPr marL="185738" indent="-185738" algn="just">
              <a:spcBef>
                <a:spcPts val="600"/>
              </a:spcBef>
              <a:tabLst>
                <a:tab pos="457200" algn="l"/>
                <a:tab pos="449580" algn="l"/>
              </a:tabLst>
            </a:pPr>
            <a:r>
              <a:rPr lang="de-DE" sz="1400" b="1" dirty="0">
                <a:solidFill>
                  <a:srgbClr val="000000"/>
                </a:solidFill>
                <a:effectLst/>
                <a:ea typeface="Times New Roman" panose="02020603050405020304" pitchFamily="18" charset="0"/>
                <a:cs typeface="Arial" panose="020B0604020202020204" pitchFamily="34" charset="0"/>
              </a:rPr>
              <a:t>2. Profilstudium: </a:t>
            </a:r>
            <a:r>
              <a:rPr lang="de-DE" sz="1400" dirty="0">
                <a:solidFill>
                  <a:srgbClr val="000000"/>
                </a:solidFill>
                <a:effectLst/>
                <a:ea typeface="Times New Roman" panose="02020603050405020304" pitchFamily="18" charset="0"/>
                <a:cs typeface="Arial" panose="020B0604020202020204" pitchFamily="34" charset="0"/>
              </a:rPr>
              <a:t>Die Studierenden lernen die Hälfte der Woche an der Hochschule, die andere Hälfte der Woche absolvieren sie ihr Berufspraktikum in einer mit der Hochschule kooperierenden Praxiseinrichtung. Das Berufspraktikum zum Erwerb der staatlichen Anerkennung als Erzieher*in erstreckt sich auf zwei Jahre und wird mit dem Hochschulstudium verschränkt. </a:t>
            </a:r>
            <a:endParaRPr lang="de-DE" sz="1400" dirty="0">
              <a:solidFill>
                <a:srgbClr val="000000"/>
              </a:solidFill>
              <a:effectLst/>
              <a:ea typeface="Times New Roman" panose="02020603050405020304" pitchFamily="18" charset="0"/>
            </a:endParaRPr>
          </a:p>
          <a:p>
            <a:pPr marL="185738" indent="-185738">
              <a:lnSpc>
                <a:spcPts val="1600"/>
              </a:lnSpc>
            </a:pPr>
            <a:r>
              <a:rPr lang="de-DE" sz="1400" dirty="0">
                <a:effectLst/>
                <a:ea typeface="MS Mincho" panose="02020609040205080304" pitchFamily="49" charset="-128"/>
                <a:cs typeface="Arial" panose="020B0604020202020204" pitchFamily="34" charset="0"/>
              </a:rPr>
              <a:t> </a:t>
            </a:r>
            <a:endParaRPr lang="de-DE" sz="1400" dirty="0">
              <a:effectLst/>
              <a:ea typeface="MS Mincho" panose="02020609040205080304" pitchFamily="49" charset="-128"/>
            </a:endParaRPr>
          </a:p>
          <a:p>
            <a:pPr marL="185738" lvl="0" indent="-185738">
              <a:buFont typeface="Symbol" panose="05050102010706020507" pitchFamily="18" charset="2"/>
              <a:buChar char=""/>
            </a:pPr>
            <a:r>
              <a:rPr lang="de-DE" sz="1400" b="1" dirty="0">
                <a:effectLst/>
                <a:ea typeface="Times New Roman" panose="02020603050405020304" pitchFamily="18" charset="0"/>
                <a:cs typeface="Times New Roman" panose="02020603050405020304" pitchFamily="18" charset="0"/>
              </a:rPr>
              <a:t>Doppelabschluss:</a:t>
            </a:r>
            <a:endParaRPr lang="de-DE" sz="1400" dirty="0">
              <a:effectLst/>
              <a:ea typeface="MS Mincho" panose="02020609040205080304" pitchFamily="49" charset="-128"/>
            </a:endParaRPr>
          </a:p>
          <a:p>
            <a:pPr marL="185738">
              <a:lnSpc>
                <a:spcPts val="1600"/>
              </a:lnSpc>
            </a:pPr>
            <a:r>
              <a:rPr lang="de-DE" sz="1400" dirty="0">
                <a:effectLst/>
                <a:ea typeface="MS Mincho" panose="02020609040205080304" pitchFamily="49" charset="-128"/>
                <a:cs typeface="Arial" panose="020B0604020202020204" pitchFamily="34" charset="0"/>
              </a:rPr>
              <a:t>Sie erwerben in nur vier Jahren einen Berufs- und einen Studienabschluss: die staatliche Anerkennung zum/zur Erzieher*in und den Bachelorabschluss „staatlich anerkannte/r </a:t>
            </a:r>
            <a:r>
              <a:rPr lang="de-DE" sz="1400" dirty="0" err="1">
                <a:effectLst/>
                <a:ea typeface="MS Mincho" panose="02020609040205080304" pitchFamily="49" charset="-128"/>
                <a:cs typeface="Arial" panose="020B0604020202020204" pitchFamily="34" charset="0"/>
              </a:rPr>
              <a:t>Kindheitspädagog</a:t>
            </a:r>
            <a:r>
              <a:rPr lang="de-DE" sz="1400" dirty="0">
                <a:effectLst/>
                <a:ea typeface="MS Mincho" panose="02020609040205080304" pitchFamily="49" charset="-128"/>
                <a:cs typeface="Arial" panose="020B0604020202020204" pitchFamily="34" charset="0"/>
              </a:rPr>
              <a:t>*in“. </a:t>
            </a:r>
            <a:endParaRPr lang="de-DE" sz="1400" dirty="0"/>
          </a:p>
        </p:txBody>
      </p:sp>
      <p:grpSp>
        <p:nvGrpSpPr>
          <p:cNvPr id="31" name="Gruppieren 30">
            <a:extLst>
              <a:ext uri="{FF2B5EF4-FFF2-40B4-BE49-F238E27FC236}">
                <a16:creationId xmlns:a16="http://schemas.microsoft.com/office/drawing/2014/main" id="{A99C075C-F9A8-47FB-B5F8-F701994B683F}"/>
              </a:ext>
            </a:extLst>
          </p:cNvPr>
          <p:cNvGrpSpPr/>
          <p:nvPr/>
        </p:nvGrpSpPr>
        <p:grpSpPr>
          <a:xfrm>
            <a:off x="5424907" y="233839"/>
            <a:ext cx="5998319" cy="1226721"/>
            <a:chOff x="983427" y="529604"/>
            <a:chExt cx="10448062" cy="2036198"/>
          </a:xfrm>
        </p:grpSpPr>
        <p:grpSp>
          <p:nvGrpSpPr>
            <p:cNvPr id="32" name="Gruppieren 31">
              <a:extLst>
                <a:ext uri="{FF2B5EF4-FFF2-40B4-BE49-F238E27FC236}">
                  <a16:creationId xmlns:a16="http://schemas.microsoft.com/office/drawing/2014/main" id="{E97148FE-93E8-42E7-8C01-4B5F98C24502}"/>
                </a:ext>
              </a:extLst>
            </p:cNvPr>
            <p:cNvGrpSpPr/>
            <p:nvPr/>
          </p:nvGrpSpPr>
          <p:grpSpPr>
            <a:xfrm>
              <a:off x="983427" y="529604"/>
              <a:ext cx="10448062" cy="2036198"/>
              <a:chOff x="3314700" y="459264"/>
              <a:chExt cx="10448062" cy="2036198"/>
            </a:xfrm>
          </p:grpSpPr>
          <p:pic>
            <p:nvPicPr>
              <p:cNvPr id="35" name="Grafik 34">
                <a:extLst>
                  <a:ext uri="{FF2B5EF4-FFF2-40B4-BE49-F238E27FC236}">
                    <a16:creationId xmlns:a16="http://schemas.microsoft.com/office/drawing/2014/main" id="{5536067D-888B-4C59-845B-52359836812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12180"/>
              <a:stretch/>
            </p:blipFill>
            <p:spPr>
              <a:xfrm>
                <a:off x="3600279" y="459264"/>
                <a:ext cx="7965646" cy="2036198"/>
              </a:xfrm>
              <a:prstGeom prst="rect">
                <a:avLst/>
              </a:prstGeom>
            </p:spPr>
          </p:pic>
          <p:cxnSp>
            <p:nvCxnSpPr>
              <p:cNvPr id="36" name="Gerader Verbinder 35">
                <a:extLst>
                  <a:ext uri="{FF2B5EF4-FFF2-40B4-BE49-F238E27FC236}">
                    <a16:creationId xmlns:a16="http://schemas.microsoft.com/office/drawing/2014/main" id="{7BC4D640-4276-4187-8E54-1007738A61EE}"/>
                  </a:ext>
                </a:extLst>
              </p:cNvPr>
              <p:cNvCxnSpPr>
                <a:cxnSpLocks/>
              </p:cNvCxnSpPr>
              <p:nvPr/>
            </p:nvCxnSpPr>
            <p:spPr>
              <a:xfrm>
                <a:off x="3314700" y="1398973"/>
                <a:ext cx="118315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59B87786-3ED3-419F-9360-3F2B8396E5E5}"/>
                  </a:ext>
                </a:extLst>
              </p:cNvPr>
              <p:cNvCxnSpPr>
                <a:cxnSpLocks/>
              </p:cNvCxnSpPr>
              <p:nvPr/>
            </p:nvCxnSpPr>
            <p:spPr>
              <a:xfrm>
                <a:off x="11120738" y="1369024"/>
                <a:ext cx="264202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3" name="Freihandform: Form 32">
              <a:extLst>
                <a:ext uri="{FF2B5EF4-FFF2-40B4-BE49-F238E27FC236}">
                  <a16:creationId xmlns:a16="http://schemas.microsoft.com/office/drawing/2014/main" id="{FA496ED9-3387-4B72-9DD0-28B38E5039AE}"/>
                </a:ext>
              </a:extLst>
            </p:cNvPr>
            <p:cNvSpPr/>
            <p:nvPr/>
          </p:nvSpPr>
          <p:spPr>
            <a:xfrm>
              <a:off x="2419350" y="2057396"/>
              <a:ext cx="1504950" cy="59422"/>
            </a:xfrm>
            <a:custGeom>
              <a:avLst/>
              <a:gdLst>
                <a:gd name="connsiteX0" fmla="*/ 0 w 1333500"/>
                <a:gd name="connsiteY0" fmla="*/ 50803 h 76468"/>
                <a:gd name="connsiteX1" fmla="*/ 63500 w 1333500"/>
                <a:gd name="connsiteY1" fmla="*/ 76203 h 76468"/>
                <a:gd name="connsiteX2" fmla="*/ 127000 w 1333500"/>
                <a:gd name="connsiteY2" fmla="*/ 63503 h 76468"/>
                <a:gd name="connsiteX3" fmla="*/ 304800 w 1333500"/>
                <a:gd name="connsiteY3" fmla="*/ 38103 h 76468"/>
                <a:gd name="connsiteX4" fmla="*/ 355600 w 1333500"/>
                <a:gd name="connsiteY4" fmla="*/ 25403 h 76468"/>
                <a:gd name="connsiteX5" fmla="*/ 609600 w 1333500"/>
                <a:gd name="connsiteY5" fmla="*/ 12703 h 76468"/>
                <a:gd name="connsiteX6" fmla="*/ 1333500 w 1333500"/>
                <a:gd name="connsiteY6" fmla="*/ 3 h 76468"/>
                <a:gd name="connsiteX0" fmla="*/ 0 w 1333500"/>
                <a:gd name="connsiteY0" fmla="*/ 50803 h 76618"/>
                <a:gd name="connsiteX1" fmla="*/ 63500 w 1333500"/>
                <a:gd name="connsiteY1" fmla="*/ 76203 h 76618"/>
                <a:gd name="connsiteX2" fmla="*/ 127000 w 1333500"/>
                <a:gd name="connsiteY2" fmla="*/ 63503 h 76618"/>
                <a:gd name="connsiteX3" fmla="*/ 252162 w 1333500"/>
                <a:gd name="connsiteY3" fmla="*/ 25938 h 76618"/>
                <a:gd name="connsiteX4" fmla="*/ 355600 w 1333500"/>
                <a:gd name="connsiteY4" fmla="*/ 25403 h 76618"/>
                <a:gd name="connsiteX5" fmla="*/ 609600 w 1333500"/>
                <a:gd name="connsiteY5" fmla="*/ 12703 h 76618"/>
                <a:gd name="connsiteX6" fmla="*/ 1333500 w 1333500"/>
                <a:gd name="connsiteY6" fmla="*/ 3 h 76618"/>
                <a:gd name="connsiteX0" fmla="*/ 0 w 1333500"/>
                <a:gd name="connsiteY0" fmla="*/ 50803 h 76525"/>
                <a:gd name="connsiteX1" fmla="*/ 63500 w 1333500"/>
                <a:gd name="connsiteY1" fmla="*/ 76203 h 76525"/>
                <a:gd name="connsiteX2" fmla="*/ 124076 w 1333500"/>
                <a:gd name="connsiteY2" fmla="*/ 32222 h 76525"/>
                <a:gd name="connsiteX3" fmla="*/ 252162 w 1333500"/>
                <a:gd name="connsiteY3" fmla="*/ 25938 h 76525"/>
                <a:gd name="connsiteX4" fmla="*/ 355600 w 1333500"/>
                <a:gd name="connsiteY4" fmla="*/ 25403 h 76525"/>
                <a:gd name="connsiteX5" fmla="*/ 609600 w 1333500"/>
                <a:gd name="connsiteY5" fmla="*/ 12703 h 76525"/>
                <a:gd name="connsiteX6" fmla="*/ 1333500 w 1333500"/>
                <a:gd name="connsiteY6" fmla="*/ 3 h 76525"/>
                <a:gd name="connsiteX0" fmla="*/ 0 w 1333500"/>
                <a:gd name="connsiteY0" fmla="*/ 50803 h 52535"/>
                <a:gd name="connsiteX1" fmla="*/ 45954 w 1333500"/>
                <a:gd name="connsiteY1" fmla="*/ 31018 h 52535"/>
                <a:gd name="connsiteX2" fmla="*/ 124076 w 1333500"/>
                <a:gd name="connsiteY2" fmla="*/ 32222 h 52535"/>
                <a:gd name="connsiteX3" fmla="*/ 252162 w 1333500"/>
                <a:gd name="connsiteY3" fmla="*/ 25938 h 52535"/>
                <a:gd name="connsiteX4" fmla="*/ 355600 w 1333500"/>
                <a:gd name="connsiteY4" fmla="*/ 25403 h 52535"/>
                <a:gd name="connsiteX5" fmla="*/ 609600 w 1333500"/>
                <a:gd name="connsiteY5" fmla="*/ 12703 h 52535"/>
                <a:gd name="connsiteX6" fmla="*/ 1333500 w 1333500"/>
                <a:gd name="connsiteY6" fmla="*/ 3 h 52535"/>
                <a:gd name="connsiteX0" fmla="*/ 0 w 1386138"/>
                <a:gd name="connsiteY0" fmla="*/ 26473 h 32525"/>
                <a:gd name="connsiteX1" fmla="*/ 98592 w 1386138"/>
                <a:gd name="connsiteY1" fmla="*/ 31018 h 32525"/>
                <a:gd name="connsiteX2" fmla="*/ 176714 w 1386138"/>
                <a:gd name="connsiteY2" fmla="*/ 32222 h 32525"/>
                <a:gd name="connsiteX3" fmla="*/ 304800 w 1386138"/>
                <a:gd name="connsiteY3" fmla="*/ 25938 h 32525"/>
                <a:gd name="connsiteX4" fmla="*/ 408238 w 1386138"/>
                <a:gd name="connsiteY4" fmla="*/ 25403 h 32525"/>
                <a:gd name="connsiteX5" fmla="*/ 662238 w 1386138"/>
                <a:gd name="connsiteY5" fmla="*/ 12703 h 32525"/>
                <a:gd name="connsiteX6" fmla="*/ 1386138 w 1386138"/>
                <a:gd name="connsiteY6" fmla="*/ 3 h 3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138" h="32525">
                  <a:moveTo>
                    <a:pt x="0" y="26473"/>
                  </a:moveTo>
                  <a:cubicBezTo>
                    <a:pt x="21167" y="34940"/>
                    <a:pt x="69140" y="30060"/>
                    <a:pt x="98592" y="31018"/>
                  </a:cubicBezTo>
                  <a:cubicBezTo>
                    <a:pt x="128044" y="31976"/>
                    <a:pt x="142346" y="33069"/>
                    <a:pt x="176714" y="32222"/>
                  </a:cubicBezTo>
                  <a:cubicBezTo>
                    <a:pt x="211082" y="31375"/>
                    <a:pt x="266213" y="27075"/>
                    <a:pt x="304800" y="25938"/>
                  </a:cubicBezTo>
                  <a:cubicBezTo>
                    <a:pt x="343387" y="24802"/>
                    <a:pt x="348665" y="27609"/>
                    <a:pt x="408238" y="25403"/>
                  </a:cubicBezTo>
                  <a:cubicBezTo>
                    <a:pt x="467811" y="23197"/>
                    <a:pt x="577500" y="15124"/>
                    <a:pt x="662238" y="12703"/>
                  </a:cubicBezTo>
                  <a:cubicBezTo>
                    <a:pt x="1127477" y="-590"/>
                    <a:pt x="1113438" y="3"/>
                    <a:pt x="1386138" y="3"/>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Freihandform: Form 33">
              <a:extLst>
                <a:ext uri="{FF2B5EF4-FFF2-40B4-BE49-F238E27FC236}">
                  <a16:creationId xmlns:a16="http://schemas.microsoft.com/office/drawing/2014/main" id="{F2A21822-6182-404D-82FD-62BAEB19260E}"/>
                </a:ext>
              </a:extLst>
            </p:cNvPr>
            <p:cNvSpPr/>
            <p:nvPr/>
          </p:nvSpPr>
          <p:spPr>
            <a:xfrm>
              <a:off x="7772400" y="1874043"/>
              <a:ext cx="1246187" cy="311151"/>
            </a:xfrm>
            <a:custGeom>
              <a:avLst/>
              <a:gdLst>
                <a:gd name="connsiteX0" fmla="*/ 0 w 1155700"/>
                <a:gd name="connsiteY0" fmla="*/ 0 h 330200"/>
                <a:gd name="connsiteX1" fmla="*/ 101600 w 1155700"/>
                <a:gd name="connsiteY1" fmla="*/ 25400 h 330200"/>
                <a:gd name="connsiteX2" fmla="*/ 139700 w 1155700"/>
                <a:gd name="connsiteY2" fmla="*/ 50800 h 330200"/>
                <a:gd name="connsiteX3" fmla="*/ 215900 w 1155700"/>
                <a:gd name="connsiteY3" fmla="*/ 76200 h 330200"/>
                <a:gd name="connsiteX4" fmla="*/ 292100 w 1155700"/>
                <a:gd name="connsiteY4" fmla="*/ 101600 h 330200"/>
                <a:gd name="connsiteX5" fmla="*/ 330200 w 1155700"/>
                <a:gd name="connsiteY5" fmla="*/ 114300 h 330200"/>
                <a:gd name="connsiteX6" fmla="*/ 482600 w 1155700"/>
                <a:gd name="connsiteY6" fmla="*/ 139700 h 330200"/>
                <a:gd name="connsiteX7" fmla="*/ 635000 w 1155700"/>
                <a:gd name="connsiteY7" fmla="*/ 190500 h 330200"/>
                <a:gd name="connsiteX8" fmla="*/ 673100 w 1155700"/>
                <a:gd name="connsiteY8" fmla="*/ 203200 h 330200"/>
                <a:gd name="connsiteX9" fmla="*/ 711200 w 1155700"/>
                <a:gd name="connsiteY9" fmla="*/ 215900 h 330200"/>
                <a:gd name="connsiteX10" fmla="*/ 800100 w 1155700"/>
                <a:gd name="connsiteY10" fmla="*/ 228600 h 330200"/>
                <a:gd name="connsiteX11" fmla="*/ 990600 w 1155700"/>
                <a:gd name="connsiteY11" fmla="*/ 292100 h 330200"/>
                <a:gd name="connsiteX12" fmla="*/ 1066800 w 1155700"/>
                <a:gd name="connsiteY12" fmla="*/ 317500 h 330200"/>
                <a:gd name="connsiteX13" fmla="*/ 1104900 w 1155700"/>
                <a:gd name="connsiteY13" fmla="*/ 330200 h 330200"/>
                <a:gd name="connsiteX14" fmla="*/ 1155700 w 1155700"/>
                <a:gd name="connsiteY14" fmla="*/ 330200 h 330200"/>
                <a:gd name="connsiteX0" fmla="*/ 0 w 1155700"/>
                <a:gd name="connsiteY0" fmla="*/ 0 h 330200"/>
                <a:gd name="connsiteX1" fmla="*/ 101600 w 1155700"/>
                <a:gd name="connsiteY1" fmla="*/ 25400 h 330200"/>
                <a:gd name="connsiteX2" fmla="*/ 139700 w 1155700"/>
                <a:gd name="connsiteY2" fmla="*/ 50800 h 330200"/>
                <a:gd name="connsiteX3" fmla="*/ 215900 w 1155700"/>
                <a:gd name="connsiteY3" fmla="*/ 76200 h 330200"/>
                <a:gd name="connsiteX4" fmla="*/ 292100 w 1155700"/>
                <a:gd name="connsiteY4" fmla="*/ 101600 h 330200"/>
                <a:gd name="connsiteX5" fmla="*/ 330200 w 1155700"/>
                <a:gd name="connsiteY5" fmla="*/ 114300 h 330200"/>
                <a:gd name="connsiteX6" fmla="*/ 482600 w 1155700"/>
                <a:gd name="connsiteY6" fmla="*/ 139700 h 330200"/>
                <a:gd name="connsiteX7" fmla="*/ 635000 w 1155700"/>
                <a:gd name="connsiteY7" fmla="*/ 190500 h 330200"/>
                <a:gd name="connsiteX8" fmla="*/ 673100 w 1155700"/>
                <a:gd name="connsiteY8" fmla="*/ 203200 h 330200"/>
                <a:gd name="connsiteX9" fmla="*/ 711200 w 1155700"/>
                <a:gd name="connsiteY9" fmla="*/ 215900 h 330200"/>
                <a:gd name="connsiteX10" fmla="*/ 800100 w 1155700"/>
                <a:gd name="connsiteY10" fmla="*/ 228600 h 330200"/>
                <a:gd name="connsiteX11" fmla="*/ 990600 w 1155700"/>
                <a:gd name="connsiteY11" fmla="*/ 292100 h 330200"/>
                <a:gd name="connsiteX12" fmla="*/ 1066800 w 1155700"/>
                <a:gd name="connsiteY12" fmla="*/ 317500 h 330200"/>
                <a:gd name="connsiteX13" fmla="*/ 1112043 w 1155700"/>
                <a:gd name="connsiteY13" fmla="*/ 311150 h 330200"/>
                <a:gd name="connsiteX14" fmla="*/ 1155700 w 1155700"/>
                <a:gd name="connsiteY14" fmla="*/ 330200 h 330200"/>
                <a:gd name="connsiteX0" fmla="*/ 0 w 1155700"/>
                <a:gd name="connsiteY0" fmla="*/ 0 h 330200"/>
                <a:gd name="connsiteX1" fmla="*/ 101600 w 1155700"/>
                <a:gd name="connsiteY1" fmla="*/ 25400 h 330200"/>
                <a:gd name="connsiteX2" fmla="*/ 139700 w 1155700"/>
                <a:gd name="connsiteY2" fmla="*/ 50800 h 330200"/>
                <a:gd name="connsiteX3" fmla="*/ 215900 w 1155700"/>
                <a:gd name="connsiteY3" fmla="*/ 76200 h 330200"/>
                <a:gd name="connsiteX4" fmla="*/ 292100 w 1155700"/>
                <a:gd name="connsiteY4" fmla="*/ 101600 h 330200"/>
                <a:gd name="connsiteX5" fmla="*/ 330200 w 1155700"/>
                <a:gd name="connsiteY5" fmla="*/ 114300 h 330200"/>
                <a:gd name="connsiteX6" fmla="*/ 482600 w 1155700"/>
                <a:gd name="connsiteY6" fmla="*/ 139700 h 330200"/>
                <a:gd name="connsiteX7" fmla="*/ 635000 w 1155700"/>
                <a:gd name="connsiteY7" fmla="*/ 190500 h 330200"/>
                <a:gd name="connsiteX8" fmla="*/ 673100 w 1155700"/>
                <a:gd name="connsiteY8" fmla="*/ 203200 h 330200"/>
                <a:gd name="connsiteX9" fmla="*/ 711200 w 1155700"/>
                <a:gd name="connsiteY9" fmla="*/ 215900 h 330200"/>
                <a:gd name="connsiteX10" fmla="*/ 800100 w 1155700"/>
                <a:gd name="connsiteY10" fmla="*/ 228600 h 330200"/>
                <a:gd name="connsiteX11" fmla="*/ 990600 w 1155700"/>
                <a:gd name="connsiteY11" fmla="*/ 292100 h 330200"/>
                <a:gd name="connsiteX12" fmla="*/ 1062037 w 1155700"/>
                <a:gd name="connsiteY12" fmla="*/ 291307 h 330200"/>
                <a:gd name="connsiteX13" fmla="*/ 1112043 w 1155700"/>
                <a:gd name="connsiteY13" fmla="*/ 311150 h 330200"/>
                <a:gd name="connsiteX14" fmla="*/ 1155700 w 1155700"/>
                <a:gd name="connsiteY14" fmla="*/ 330200 h 330200"/>
                <a:gd name="connsiteX0" fmla="*/ 0 w 1208087"/>
                <a:gd name="connsiteY0" fmla="*/ 0 h 318294"/>
                <a:gd name="connsiteX1" fmla="*/ 101600 w 1208087"/>
                <a:gd name="connsiteY1" fmla="*/ 25400 h 318294"/>
                <a:gd name="connsiteX2" fmla="*/ 139700 w 1208087"/>
                <a:gd name="connsiteY2" fmla="*/ 50800 h 318294"/>
                <a:gd name="connsiteX3" fmla="*/ 215900 w 1208087"/>
                <a:gd name="connsiteY3" fmla="*/ 76200 h 318294"/>
                <a:gd name="connsiteX4" fmla="*/ 292100 w 1208087"/>
                <a:gd name="connsiteY4" fmla="*/ 101600 h 318294"/>
                <a:gd name="connsiteX5" fmla="*/ 330200 w 1208087"/>
                <a:gd name="connsiteY5" fmla="*/ 114300 h 318294"/>
                <a:gd name="connsiteX6" fmla="*/ 482600 w 1208087"/>
                <a:gd name="connsiteY6" fmla="*/ 139700 h 318294"/>
                <a:gd name="connsiteX7" fmla="*/ 635000 w 1208087"/>
                <a:gd name="connsiteY7" fmla="*/ 190500 h 318294"/>
                <a:gd name="connsiteX8" fmla="*/ 673100 w 1208087"/>
                <a:gd name="connsiteY8" fmla="*/ 203200 h 318294"/>
                <a:gd name="connsiteX9" fmla="*/ 711200 w 1208087"/>
                <a:gd name="connsiteY9" fmla="*/ 215900 h 318294"/>
                <a:gd name="connsiteX10" fmla="*/ 800100 w 1208087"/>
                <a:gd name="connsiteY10" fmla="*/ 228600 h 318294"/>
                <a:gd name="connsiteX11" fmla="*/ 990600 w 1208087"/>
                <a:gd name="connsiteY11" fmla="*/ 292100 h 318294"/>
                <a:gd name="connsiteX12" fmla="*/ 1062037 w 1208087"/>
                <a:gd name="connsiteY12" fmla="*/ 291307 h 318294"/>
                <a:gd name="connsiteX13" fmla="*/ 1112043 w 1208087"/>
                <a:gd name="connsiteY13" fmla="*/ 311150 h 318294"/>
                <a:gd name="connsiteX14" fmla="*/ 1208087 w 1208087"/>
                <a:gd name="connsiteY14" fmla="*/ 318294 h 318294"/>
                <a:gd name="connsiteX0" fmla="*/ 0 w 1246187"/>
                <a:gd name="connsiteY0" fmla="*/ 0 h 311151"/>
                <a:gd name="connsiteX1" fmla="*/ 139700 w 1246187"/>
                <a:gd name="connsiteY1" fmla="*/ 18257 h 311151"/>
                <a:gd name="connsiteX2" fmla="*/ 177800 w 1246187"/>
                <a:gd name="connsiteY2" fmla="*/ 43657 h 311151"/>
                <a:gd name="connsiteX3" fmla="*/ 254000 w 1246187"/>
                <a:gd name="connsiteY3" fmla="*/ 69057 h 311151"/>
                <a:gd name="connsiteX4" fmla="*/ 330200 w 1246187"/>
                <a:gd name="connsiteY4" fmla="*/ 94457 h 311151"/>
                <a:gd name="connsiteX5" fmla="*/ 368300 w 1246187"/>
                <a:gd name="connsiteY5" fmla="*/ 107157 h 311151"/>
                <a:gd name="connsiteX6" fmla="*/ 520700 w 1246187"/>
                <a:gd name="connsiteY6" fmla="*/ 132557 h 311151"/>
                <a:gd name="connsiteX7" fmla="*/ 673100 w 1246187"/>
                <a:gd name="connsiteY7" fmla="*/ 183357 h 311151"/>
                <a:gd name="connsiteX8" fmla="*/ 711200 w 1246187"/>
                <a:gd name="connsiteY8" fmla="*/ 196057 h 311151"/>
                <a:gd name="connsiteX9" fmla="*/ 749300 w 1246187"/>
                <a:gd name="connsiteY9" fmla="*/ 208757 h 311151"/>
                <a:gd name="connsiteX10" fmla="*/ 838200 w 1246187"/>
                <a:gd name="connsiteY10" fmla="*/ 221457 h 311151"/>
                <a:gd name="connsiteX11" fmla="*/ 1028700 w 1246187"/>
                <a:gd name="connsiteY11" fmla="*/ 284957 h 311151"/>
                <a:gd name="connsiteX12" fmla="*/ 1100137 w 1246187"/>
                <a:gd name="connsiteY12" fmla="*/ 284164 h 311151"/>
                <a:gd name="connsiteX13" fmla="*/ 1150143 w 1246187"/>
                <a:gd name="connsiteY13" fmla="*/ 304007 h 311151"/>
                <a:gd name="connsiteX14" fmla="*/ 1246187 w 1246187"/>
                <a:gd name="connsiteY14" fmla="*/ 311151 h 311151"/>
                <a:gd name="connsiteX0" fmla="*/ 0 w 1246187"/>
                <a:gd name="connsiteY0" fmla="*/ 0 h 311151"/>
                <a:gd name="connsiteX1" fmla="*/ 132556 w 1246187"/>
                <a:gd name="connsiteY1" fmla="*/ 37307 h 311151"/>
                <a:gd name="connsiteX2" fmla="*/ 177800 w 1246187"/>
                <a:gd name="connsiteY2" fmla="*/ 43657 h 311151"/>
                <a:gd name="connsiteX3" fmla="*/ 254000 w 1246187"/>
                <a:gd name="connsiteY3" fmla="*/ 69057 h 311151"/>
                <a:gd name="connsiteX4" fmla="*/ 330200 w 1246187"/>
                <a:gd name="connsiteY4" fmla="*/ 94457 h 311151"/>
                <a:gd name="connsiteX5" fmla="*/ 368300 w 1246187"/>
                <a:gd name="connsiteY5" fmla="*/ 107157 h 311151"/>
                <a:gd name="connsiteX6" fmla="*/ 520700 w 1246187"/>
                <a:gd name="connsiteY6" fmla="*/ 132557 h 311151"/>
                <a:gd name="connsiteX7" fmla="*/ 673100 w 1246187"/>
                <a:gd name="connsiteY7" fmla="*/ 183357 h 311151"/>
                <a:gd name="connsiteX8" fmla="*/ 711200 w 1246187"/>
                <a:gd name="connsiteY8" fmla="*/ 196057 h 311151"/>
                <a:gd name="connsiteX9" fmla="*/ 749300 w 1246187"/>
                <a:gd name="connsiteY9" fmla="*/ 208757 h 311151"/>
                <a:gd name="connsiteX10" fmla="*/ 838200 w 1246187"/>
                <a:gd name="connsiteY10" fmla="*/ 221457 h 311151"/>
                <a:gd name="connsiteX11" fmla="*/ 1028700 w 1246187"/>
                <a:gd name="connsiteY11" fmla="*/ 284957 h 311151"/>
                <a:gd name="connsiteX12" fmla="*/ 1100137 w 1246187"/>
                <a:gd name="connsiteY12" fmla="*/ 284164 h 311151"/>
                <a:gd name="connsiteX13" fmla="*/ 1150143 w 1246187"/>
                <a:gd name="connsiteY13" fmla="*/ 304007 h 311151"/>
                <a:gd name="connsiteX14" fmla="*/ 1246187 w 1246187"/>
                <a:gd name="connsiteY14" fmla="*/ 311151 h 31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6187" h="311151">
                  <a:moveTo>
                    <a:pt x="0" y="0"/>
                  </a:moveTo>
                  <a:cubicBezTo>
                    <a:pt x="24152" y="4830"/>
                    <a:pt x="102923" y="30031"/>
                    <a:pt x="132556" y="37307"/>
                  </a:cubicBezTo>
                  <a:cubicBezTo>
                    <a:pt x="162189" y="44583"/>
                    <a:pt x="157559" y="38365"/>
                    <a:pt x="177800" y="43657"/>
                  </a:cubicBezTo>
                  <a:cubicBezTo>
                    <a:pt x="198041" y="48949"/>
                    <a:pt x="228600" y="60590"/>
                    <a:pt x="254000" y="69057"/>
                  </a:cubicBezTo>
                  <a:lnTo>
                    <a:pt x="330200" y="94457"/>
                  </a:lnTo>
                  <a:cubicBezTo>
                    <a:pt x="342900" y="98690"/>
                    <a:pt x="355173" y="104532"/>
                    <a:pt x="368300" y="107157"/>
                  </a:cubicBezTo>
                  <a:cubicBezTo>
                    <a:pt x="461153" y="125728"/>
                    <a:pt x="410431" y="116804"/>
                    <a:pt x="520700" y="132557"/>
                  </a:cubicBezTo>
                  <a:lnTo>
                    <a:pt x="673100" y="183357"/>
                  </a:lnTo>
                  <a:lnTo>
                    <a:pt x="711200" y="196057"/>
                  </a:lnTo>
                  <a:cubicBezTo>
                    <a:pt x="723900" y="200290"/>
                    <a:pt x="736048" y="206864"/>
                    <a:pt x="749300" y="208757"/>
                  </a:cubicBezTo>
                  <a:lnTo>
                    <a:pt x="838200" y="221457"/>
                  </a:lnTo>
                  <a:lnTo>
                    <a:pt x="1028700" y="284957"/>
                  </a:lnTo>
                  <a:lnTo>
                    <a:pt x="1100137" y="284164"/>
                  </a:lnTo>
                  <a:cubicBezTo>
                    <a:pt x="1112837" y="288397"/>
                    <a:pt x="1136756" y="304007"/>
                    <a:pt x="1150143" y="304007"/>
                  </a:cubicBezTo>
                  <a:cubicBezTo>
                    <a:pt x="1167076" y="304007"/>
                    <a:pt x="1229254" y="311151"/>
                    <a:pt x="1246187" y="311151"/>
                  </a:cubicBezTo>
                </a:path>
              </a:pathLst>
            </a:cu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8" name="Rechteck: abgerundete Ecken 37">
            <a:hlinkClick r:id="rId8" action="ppaction://hlinksldjump" tooltip="Bitte anklicken"/>
            <a:extLst>
              <a:ext uri="{FF2B5EF4-FFF2-40B4-BE49-F238E27FC236}">
                <a16:creationId xmlns:a16="http://schemas.microsoft.com/office/drawing/2014/main" id="{034D3D94-766A-482F-AF05-63CA0F64EC92}"/>
              </a:ext>
            </a:extLst>
          </p:cNvPr>
          <p:cNvSpPr/>
          <p:nvPr/>
        </p:nvSpPr>
        <p:spPr>
          <a:xfrm>
            <a:off x="300038" y="5972546"/>
            <a:ext cx="1440000" cy="5760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nächste</a:t>
            </a:r>
          </a:p>
          <a:p>
            <a:pPr algn="ctr"/>
            <a:r>
              <a:rPr lang="de-DE" sz="1600" b="1" dirty="0">
                <a:solidFill>
                  <a:schemeClr val="bg1"/>
                </a:solidFill>
              </a:rPr>
              <a:t>Seite</a:t>
            </a:r>
          </a:p>
        </p:txBody>
      </p:sp>
      <p:pic>
        <p:nvPicPr>
          <p:cNvPr id="12" name="Grafik 11" descr="Ein Bild, das Text enthält.&#10;&#10;Automatisch generierte Beschreibung">
            <a:extLst>
              <a:ext uri="{FF2B5EF4-FFF2-40B4-BE49-F238E27FC236}">
                <a16:creationId xmlns:a16="http://schemas.microsoft.com/office/drawing/2014/main" id="{56D87C24-54E0-44A8-9340-22BFC76AFB38}"/>
              </a:ext>
            </a:extLst>
          </p:cNvPr>
          <p:cNvPicPr>
            <a:picLocks noChangeAspect="1"/>
          </p:cNvPicPr>
          <p:nvPr/>
        </p:nvPicPr>
        <p:blipFill rotWithShape="1">
          <a:blip r:embed="rId9">
            <a:clrChange>
              <a:clrFrom>
                <a:srgbClr val="E8EAEC"/>
              </a:clrFrom>
              <a:clrTo>
                <a:srgbClr val="E8EAEC">
                  <a:alpha val="0"/>
                </a:srgbClr>
              </a:clrTo>
            </a:clrChange>
            <a:extLst>
              <a:ext uri="{BEBA8EAE-BF5A-486C-A8C5-ECC9F3942E4B}">
                <a14:imgProps xmlns:a14="http://schemas.microsoft.com/office/drawing/2010/main">
                  <a14:imgLayer r:embed="rId10">
                    <a14:imgEffect>
                      <a14:sharpenSoften amount="25000"/>
                    </a14:imgEffect>
                  </a14:imgLayer>
                </a14:imgProps>
              </a:ext>
            </a:extLst>
          </a:blip>
          <a:srcRect l="144" r="1710" b="-2"/>
          <a:stretch/>
        </p:blipFill>
        <p:spPr>
          <a:xfrm>
            <a:off x="10568205" y="123800"/>
            <a:ext cx="1196588" cy="809227"/>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solidFill>
            <a:schemeClr val="bg1"/>
          </a:solidFill>
        </p:spPr>
      </p:pic>
      <p:sp>
        <p:nvSpPr>
          <p:cNvPr id="3" name="Rechteck 2">
            <a:extLst>
              <a:ext uri="{FF2B5EF4-FFF2-40B4-BE49-F238E27FC236}">
                <a16:creationId xmlns:a16="http://schemas.microsoft.com/office/drawing/2014/main" id="{04CEECEC-0E4C-3788-B27D-1593ABA463D6}"/>
              </a:ext>
            </a:extLst>
          </p:cNvPr>
          <p:cNvSpPr/>
          <p:nvPr/>
        </p:nvSpPr>
        <p:spPr>
          <a:xfrm>
            <a:off x="-1" y="3853688"/>
            <a:ext cx="4238368" cy="144000"/>
          </a:xfrm>
          <a:prstGeom prst="rect">
            <a:avLst/>
          </a:prstGeom>
          <a:solidFill>
            <a:srgbClr val="A9D18E">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18883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0A879B4B-CC5B-47CB-B513-B63ECF6C4077}"/>
              </a:ext>
            </a:extLst>
          </p:cNvPr>
          <p:cNvSpPr/>
          <p:nvPr/>
        </p:nvSpPr>
        <p:spPr>
          <a:xfrm>
            <a:off x="4238368" y="5514981"/>
            <a:ext cx="7953632" cy="1333380"/>
          </a:xfrm>
          <a:prstGeom prst="rect">
            <a:avLst/>
          </a:prstGeom>
          <a:solidFill>
            <a:srgbClr val="92D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75BD8D80-A570-4DA4-A3BC-5F8D8A95453A}"/>
              </a:ext>
            </a:extLst>
          </p:cNvPr>
          <p:cNvSpPr/>
          <p:nvPr/>
        </p:nvSpPr>
        <p:spPr>
          <a:xfrm>
            <a:off x="-1" y="0"/>
            <a:ext cx="4238369" cy="6858000"/>
          </a:xfrm>
          <a:prstGeom prst="rect">
            <a:avLst/>
          </a:prstGeom>
          <a:solidFill>
            <a:srgbClr val="92D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a:extLst>
              <a:ext uri="{FF2B5EF4-FFF2-40B4-BE49-F238E27FC236}">
                <a16:creationId xmlns:a16="http://schemas.microsoft.com/office/drawing/2014/main" id="{D36609A4-C638-40C4-A020-726E4706C206}"/>
              </a:ext>
            </a:extLst>
          </p:cNvPr>
          <p:cNvSpPr txBox="1"/>
          <p:nvPr/>
        </p:nvSpPr>
        <p:spPr>
          <a:xfrm>
            <a:off x="4447059" y="1476286"/>
            <a:ext cx="7443787" cy="4667945"/>
          </a:xfrm>
          <a:prstGeom prst="rect">
            <a:avLst/>
          </a:prstGeom>
          <a:noFill/>
        </p:spPr>
        <p:txBody>
          <a:bodyPr wrap="square" rtlCol="0">
            <a:spAutoFit/>
          </a:bodyPr>
          <a:lstStyle/>
          <a:p>
            <a:pPr marL="185738" indent="-185738"/>
            <a:r>
              <a:rPr lang="de-DE" sz="1400" dirty="0">
                <a:effectLst/>
                <a:ea typeface="MS Mincho" panose="02020609040205080304" pitchFamily="49" charset="-128"/>
              </a:rPr>
              <a:t> </a:t>
            </a:r>
          </a:p>
          <a:p>
            <a:pPr marL="185738" lvl="0" indent="-185738">
              <a:buFont typeface="Symbol" panose="05050102010706020507" pitchFamily="18" charset="2"/>
              <a:buChar char=""/>
            </a:pPr>
            <a:r>
              <a:rPr lang="de-DE" sz="1500" b="1" dirty="0">
                <a:effectLst/>
                <a:ea typeface="Times New Roman" panose="02020603050405020304" pitchFamily="18" charset="0"/>
                <a:cs typeface="Times New Roman" panose="02020603050405020304" pitchFamily="18" charset="0"/>
              </a:rPr>
              <a:t>Bewerbungsprozess:</a:t>
            </a:r>
            <a:endParaRPr lang="de-DE" sz="1500" dirty="0">
              <a:effectLst/>
              <a:ea typeface="MS Mincho" panose="02020609040205080304" pitchFamily="49" charset="-128"/>
            </a:endParaRPr>
          </a:p>
          <a:p>
            <a:pPr marL="185738">
              <a:lnSpc>
                <a:spcPts val="1600"/>
              </a:lnSpc>
            </a:pPr>
            <a:r>
              <a:rPr lang="de-DE" sz="1400" dirty="0">
                <a:effectLst/>
                <a:ea typeface="MS Mincho" panose="02020609040205080304" pitchFamily="49" charset="-128"/>
                <a:cs typeface="Arial" panose="020B0604020202020204" pitchFamily="34" charset="0"/>
              </a:rPr>
              <a:t>Eine Zusage von beiden Institutionen ist erforderlich: der Fachschule für Sozialpädagogik des Erzbischöflichen Berufskollegs Köln und der Katholischen Hochschule, Abt. Köln. Zur Verein-</a:t>
            </a:r>
            <a:r>
              <a:rPr lang="de-DE" sz="1400" dirty="0" err="1">
                <a:effectLst/>
                <a:ea typeface="MS Mincho" panose="02020609040205080304" pitchFamily="49" charset="-128"/>
                <a:cs typeface="Arial" panose="020B0604020202020204" pitchFamily="34" charset="0"/>
              </a:rPr>
              <a:t>fachung</a:t>
            </a:r>
            <a:r>
              <a:rPr lang="de-DE" sz="1400" dirty="0">
                <a:effectLst/>
                <a:ea typeface="MS Mincho" panose="02020609040205080304" pitchFamily="49" charset="-128"/>
                <a:cs typeface="Arial" panose="020B0604020202020204" pitchFamily="34" charset="0"/>
              </a:rPr>
              <a:t> des Verfahrens reichen Sie bitte </a:t>
            </a:r>
            <a:r>
              <a:rPr lang="de-DE" sz="1400" u="sng" dirty="0">
                <a:effectLst/>
                <a:ea typeface="MS Mincho" panose="02020609040205080304" pitchFamily="49" charset="-128"/>
                <a:cs typeface="Arial" panose="020B0604020202020204" pitchFamily="34" charset="0"/>
              </a:rPr>
              <a:t>beide Bewerbungen</a:t>
            </a:r>
            <a:r>
              <a:rPr lang="de-DE" sz="1400" dirty="0">
                <a:effectLst/>
                <a:ea typeface="MS Mincho" panose="02020609040205080304" pitchFamily="49" charset="-128"/>
                <a:cs typeface="Arial" panose="020B0604020202020204" pitchFamily="34" charset="0"/>
              </a:rPr>
              <a:t> - die um den Ausbildungsplatz an unserer Fachschule für Sozialpädagogik und jene um den Studienplatz an der Katholischen Hochschule, Abt. Köln – </a:t>
            </a:r>
            <a:r>
              <a:rPr lang="de-DE" sz="1400" u="sng" dirty="0">
                <a:effectLst/>
                <a:ea typeface="MS Mincho" panose="02020609040205080304" pitchFamily="49" charset="-128"/>
                <a:cs typeface="Arial" panose="020B0604020202020204" pitchFamily="34" charset="0"/>
              </a:rPr>
              <a:t>bei uns ein</a:t>
            </a:r>
            <a:r>
              <a:rPr lang="de-DE" sz="1400" dirty="0">
                <a:effectLst/>
                <a:ea typeface="MS Mincho" panose="02020609040205080304" pitchFamily="49" charset="-128"/>
                <a:cs typeface="Arial" panose="020B0604020202020204" pitchFamily="34" charset="0"/>
              </a:rPr>
              <a:t> (bitte in zwei separaten Mappen oder Klarsichtfolien). </a:t>
            </a:r>
            <a:endParaRPr lang="de-DE" sz="1400" dirty="0">
              <a:effectLst/>
              <a:ea typeface="MS Mincho" panose="02020609040205080304" pitchFamily="49" charset="-128"/>
            </a:endParaRPr>
          </a:p>
          <a:p>
            <a:pPr marL="185738">
              <a:lnSpc>
                <a:spcPts val="1600"/>
              </a:lnSpc>
            </a:pPr>
            <a:r>
              <a:rPr lang="de-DE" sz="1400" dirty="0">
                <a:effectLst/>
                <a:ea typeface="MS Mincho" panose="02020609040205080304" pitchFamily="49" charset="-128"/>
                <a:cs typeface="Arial" panose="020B0604020202020204" pitchFamily="34" charset="0"/>
              </a:rPr>
              <a:t>Die Bewerber*innen werden ggf. zu einem gemeinsam durchgeführten Auswahlgespräch in die </a:t>
            </a:r>
            <a:r>
              <a:rPr lang="de-DE" sz="1400" dirty="0" err="1">
                <a:effectLst/>
                <a:ea typeface="MS Mincho" panose="02020609040205080304" pitchFamily="49" charset="-128"/>
                <a:cs typeface="Arial" panose="020B0604020202020204" pitchFamily="34" charset="0"/>
              </a:rPr>
              <a:t>KatHO</a:t>
            </a:r>
            <a:r>
              <a:rPr lang="de-DE" sz="1400" dirty="0">
                <a:effectLst/>
                <a:ea typeface="MS Mincho" panose="02020609040205080304" pitchFamily="49" charset="-128"/>
                <a:cs typeface="Arial" panose="020B0604020202020204" pitchFamily="34" charset="0"/>
              </a:rPr>
              <a:t> eingeladen. Das Auswahlgespräch findet als Gruppengespräch statt und dauert </a:t>
            </a:r>
            <a:br>
              <a:rPr lang="de-DE" sz="1400" dirty="0">
                <a:effectLst/>
                <a:ea typeface="MS Mincho" panose="02020609040205080304" pitchFamily="49" charset="-128"/>
                <a:cs typeface="Arial" panose="020B0604020202020204" pitchFamily="34" charset="0"/>
              </a:rPr>
            </a:br>
            <a:r>
              <a:rPr lang="de-DE" sz="1400" dirty="0">
                <a:effectLst/>
                <a:ea typeface="MS Mincho" panose="02020609040205080304" pitchFamily="49" charset="-128"/>
                <a:cs typeface="Arial" panose="020B0604020202020204" pitchFamily="34" charset="0"/>
              </a:rPr>
              <a:t>ca. 60 Minuten. Es wird von einer Vertreter*in der Fachschule und Vertreter*innen der Hochschule begleitet. </a:t>
            </a:r>
          </a:p>
          <a:p>
            <a:pPr marL="185738" indent="-185738">
              <a:lnSpc>
                <a:spcPts val="1600"/>
              </a:lnSpc>
            </a:pPr>
            <a:endParaRPr lang="de-DE" sz="1400" dirty="0">
              <a:effectLst/>
              <a:ea typeface="MS Mincho" panose="02020609040205080304" pitchFamily="49" charset="-128"/>
            </a:endParaRPr>
          </a:p>
          <a:p>
            <a:pPr marL="185738" lvl="0" indent="-185738">
              <a:buFont typeface="Symbol" panose="05050102010706020507" pitchFamily="18" charset="2"/>
              <a:buChar char=""/>
            </a:pPr>
            <a:r>
              <a:rPr lang="de-DE" sz="1500" b="1" dirty="0">
                <a:effectLst/>
                <a:ea typeface="Times New Roman" panose="02020603050405020304" pitchFamily="18" charset="0"/>
                <a:cs typeface="Times New Roman" panose="02020603050405020304" pitchFamily="18" charset="0"/>
              </a:rPr>
              <a:t>Bewerbungsvoraussetzungen:</a:t>
            </a:r>
            <a:endParaRPr lang="de-DE" sz="1500" dirty="0">
              <a:effectLst/>
              <a:ea typeface="MS Mincho" panose="02020609040205080304" pitchFamily="49" charset="-128"/>
            </a:endParaRPr>
          </a:p>
          <a:p>
            <a:pPr marL="185738">
              <a:lnSpc>
                <a:spcPts val="1600"/>
              </a:lnSpc>
            </a:pPr>
            <a:r>
              <a:rPr lang="de-DE" sz="1400" dirty="0">
                <a:effectLst/>
                <a:ea typeface="MS Mincho" panose="02020609040205080304" pitchFamily="49" charset="-128"/>
                <a:cs typeface="Arial" panose="020B0604020202020204" pitchFamily="34" charset="0"/>
              </a:rPr>
              <a:t>Für die Bewerbung an der Fachschule für Sozialpädagogik gelten die </a:t>
            </a:r>
            <a:endParaRPr lang="de-DE" sz="1400" dirty="0">
              <a:effectLst/>
              <a:ea typeface="MS Mincho" panose="02020609040205080304" pitchFamily="49" charset="-128"/>
            </a:endParaRPr>
          </a:p>
          <a:p>
            <a:pPr marL="185738">
              <a:lnSpc>
                <a:spcPts val="1600"/>
              </a:lnSpc>
            </a:pPr>
            <a:r>
              <a:rPr lang="de-DE" sz="1400" dirty="0">
                <a:effectLst/>
                <a:ea typeface="MS Mincho" panose="02020609040205080304" pitchFamily="49" charset="-128"/>
                <a:cs typeface="Arial" panose="020B0604020202020204" pitchFamily="34" charset="0"/>
              </a:rPr>
              <a:t>Bewerbungsvoraussetzungen/benötigten Bewerbungsunterlagen der Fachschule für Sozialpädagogik Vollzeit. Informationen zu den Bewerbungsvoraussetzungen/Bewerbungsunterlagen für die Hochschule</a:t>
            </a:r>
            <a:br>
              <a:rPr lang="de-DE" sz="1400" dirty="0">
                <a:effectLst/>
                <a:ea typeface="MS Mincho" panose="02020609040205080304" pitchFamily="49" charset="-128"/>
                <a:cs typeface="Arial" panose="020B0604020202020204" pitchFamily="34" charset="0"/>
              </a:rPr>
            </a:br>
            <a:r>
              <a:rPr lang="de-DE" sz="1400" dirty="0">
                <a:effectLst/>
                <a:ea typeface="MS Mincho" panose="02020609040205080304" pitchFamily="49" charset="-128"/>
                <a:cs typeface="Arial" panose="020B0604020202020204" pitchFamily="34" charset="0"/>
              </a:rPr>
              <a:t>finden Sie auf der Website der </a:t>
            </a:r>
            <a:r>
              <a:rPr lang="de-DE" sz="1400" dirty="0" err="1">
                <a:effectLst/>
                <a:ea typeface="MS Mincho" panose="02020609040205080304" pitchFamily="49" charset="-128"/>
                <a:cs typeface="Arial" panose="020B0604020202020204" pitchFamily="34" charset="0"/>
              </a:rPr>
              <a:t>KatHO</a:t>
            </a:r>
            <a:r>
              <a:rPr lang="de-DE" sz="1400" dirty="0">
                <a:effectLst/>
                <a:ea typeface="MS Mincho" panose="02020609040205080304" pitchFamily="49" charset="-128"/>
                <a:cs typeface="Arial" panose="020B0604020202020204" pitchFamily="34" charset="0"/>
              </a:rPr>
              <a:t>, Abt. Köln.</a:t>
            </a:r>
            <a:endParaRPr lang="de-DE" sz="1400" dirty="0">
              <a:effectLst/>
              <a:ea typeface="MS Mincho" panose="02020609040205080304" pitchFamily="49" charset="-128"/>
            </a:endParaRPr>
          </a:p>
          <a:p>
            <a:pPr marL="185738"/>
            <a:r>
              <a:rPr lang="de-DE" sz="1400" dirty="0">
                <a:effectLst/>
                <a:ea typeface="MS Mincho" panose="02020609040205080304" pitchFamily="49" charset="-128"/>
              </a:rPr>
              <a:t> </a:t>
            </a:r>
          </a:p>
          <a:p>
            <a:r>
              <a:rPr lang="de-DE" sz="1400" dirty="0">
                <a:effectLst/>
                <a:ea typeface="MS Mincho" panose="02020609040205080304" pitchFamily="49" charset="-128"/>
              </a:rPr>
              <a:t> </a:t>
            </a:r>
          </a:p>
          <a:p>
            <a:endParaRPr lang="de-DE" sz="1400" dirty="0"/>
          </a:p>
        </p:txBody>
      </p:sp>
      <p:grpSp>
        <p:nvGrpSpPr>
          <p:cNvPr id="11" name="Gruppieren 10">
            <a:extLst>
              <a:ext uri="{FF2B5EF4-FFF2-40B4-BE49-F238E27FC236}">
                <a16:creationId xmlns:a16="http://schemas.microsoft.com/office/drawing/2014/main" id="{FA4A4506-4CC4-49D5-B50E-8627E82EA4EF}"/>
              </a:ext>
            </a:extLst>
          </p:cNvPr>
          <p:cNvGrpSpPr/>
          <p:nvPr/>
        </p:nvGrpSpPr>
        <p:grpSpPr>
          <a:xfrm>
            <a:off x="5424907" y="233839"/>
            <a:ext cx="5998319" cy="1226721"/>
            <a:chOff x="983427" y="529604"/>
            <a:chExt cx="10448062" cy="2036198"/>
          </a:xfrm>
        </p:grpSpPr>
        <p:grpSp>
          <p:nvGrpSpPr>
            <p:cNvPr id="15" name="Gruppieren 14">
              <a:extLst>
                <a:ext uri="{FF2B5EF4-FFF2-40B4-BE49-F238E27FC236}">
                  <a16:creationId xmlns:a16="http://schemas.microsoft.com/office/drawing/2014/main" id="{76DEB6B3-828B-4847-88B8-F9DFBFB7C440}"/>
                </a:ext>
              </a:extLst>
            </p:cNvPr>
            <p:cNvGrpSpPr/>
            <p:nvPr/>
          </p:nvGrpSpPr>
          <p:grpSpPr>
            <a:xfrm>
              <a:off x="983427" y="529604"/>
              <a:ext cx="10448062" cy="2036198"/>
              <a:chOff x="3314700" y="459264"/>
              <a:chExt cx="10448062" cy="2036198"/>
            </a:xfrm>
          </p:grpSpPr>
          <p:pic>
            <p:nvPicPr>
              <p:cNvPr id="18" name="Grafik 17">
                <a:extLst>
                  <a:ext uri="{FF2B5EF4-FFF2-40B4-BE49-F238E27FC236}">
                    <a16:creationId xmlns:a16="http://schemas.microsoft.com/office/drawing/2014/main" id="{826539A9-2EFD-4EC9-B777-EE21716C775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180"/>
              <a:stretch/>
            </p:blipFill>
            <p:spPr>
              <a:xfrm>
                <a:off x="3600279" y="459264"/>
                <a:ext cx="7965646" cy="2036198"/>
              </a:xfrm>
              <a:prstGeom prst="rect">
                <a:avLst/>
              </a:prstGeom>
            </p:spPr>
          </p:pic>
          <p:cxnSp>
            <p:nvCxnSpPr>
              <p:cNvPr id="19" name="Gerader Verbinder 18">
                <a:extLst>
                  <a:ext uri="{FF2B5EF4-FFF2-40B4-BE49-F238E27FC236}">
                    <a16:creationId xmlns:a16="http://schemas.microsoft.com/office/drawing/2014/main" id="{15993918-790F-4835-B9F1-B0304AA8FD1A}"/>
                  </a:ext>
                </a:extLst>
              </p:cNvPr>
              <p:cNvCxnSpPr>
                <a:cxnSpLocks/>
              </p:cNvCxnSpPr>
              <p:nvPr/>
            </p:nvCxnSpPr>
            <p:spPr>
              <a:xfrm>
                <a:off x="3314700" y="1398973"/>
                <a:ext cx="118315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9F05D431-5E72-4B57-9FCE-0E974533576F}"/>
                  </a:ext>
                </a:extLst>
              </p:cNvPr>
              <p:cNvCxnSpPr>
                <a:cxnSpLocks/>
              </p:cNvCxnSpPr>
              <p:nvPr/>
            </p:nvCxnSpPr>
            <p:spPr>
              <a:xfrm>
                <a:off x="11120738" y="1369024"/>
                <a:ext cx="264202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6" name="Freihandform: Form 15">
              <a:extLst>
                <a:ext uri="{FF2B5EF4-FFF2-40B4-BE49-F238E27FC236}">
                  <a16:creationId xmlns:a16="http://schemas.microsoft.com/office/drawing/2014/main" id="{61FBAC46-C927-44CB-A172-5CE67EB94354}"/>
                </a:ext>
              </a:extLst>
            </p:cNvPr>
            <p:cNvSpPr/>
            <p:nvPr/>
          </p:nvSpPr>
          <p:spPr>
            <a:xfrm>
              <a:off x="2419350" y="2057396"/>
              <a:ext cx="1504950" cy="59422"/>
            </a:xfrm>
            <a:custGeom>
              <a:avLst/>
              <a:gdLst>
                <a:gd name="connsiteX0" fmla="*/ 0 w 1333500"/>
                <a:gd name="connsiteY0" fmla="*/ 50803 h 76468"/>
                <a:gd name="connsiteX1" fmla="*/ 63500 w 1333500"/>
                <a:gd name="connsiteY1" fmla="*/ 76203 h 76468"/>
                <a:gd name="connsiteX2" fmla="*/ 127000 w 1333500"/>
                <a:gd name="connsiteY2" fmla="*/ 63503 h 76468"/>
                <a:gd name="connsiteX3" fmla="*/ 304800 w 1333500"/>
                <a:gd name="connsiteY3" fmla="*/ 38103 h 76468"/>
                <a:gd name="connsiteX4" fmla="*/ 355600 w 1333500"/>
                <a:gd name="connsiteY4" fmla="*/ 25403 h 76468"/>
                <a:gd name="connsiteX5" fmla="*/ 609600 w 1333500"/>
                <a:gd name="connsiteY5" fmla="*/ 12703 h 76468"/>
                <a:gd name="connsiteX6" fmla="*/ 1333500 w 1333500"/>
                <a:gd name="connsiteY6" fmla="*/ 3 h 76468"/>
                <a:gd name="connsiteX0" fmla="*/ 0 w 1333500"/>
                <a:gd name="connsiteY0" fmla="*/ 50803 h 76618"/>
                <a:gd name="connsiteX1" fmla="*/ 63500 w 1333500"/>
                <a:gd name="connsiteY1" fmla="*/ 76203 h 76618"/>
                <a:gd name="connsiteX2" fmla="*/ 127000 w 1333500"/>
                <a:gd name="connsiteY2" fmla="*/ 63503 h 76618"/>
                <a:gd name="connsiteX3" fmla="*/ 252162 w 1333500"/>
                <a:gd name="connsiteY3" fmla="*/ 25938 h 76618"/>
                <a:gd name="connsiteX4" fmla="*/ 355600 w 1333500"/>
                <a:gd name="connsiteY4" fmla="*/ 25403 h 76618"/>
                <a:gd name="connsiteX5" fmla="*/ 609600 w 1333500"/>
                <a:gd name="connsiteY5" fmla="*/ 12703 h 76618"/>
                <a:gd name="connsiteX6" fmla="*/ 1333500 w 1333500"/>
                <a:gd name="connsiteY6" fmla="*/ 3 h 76618"/>
                <a:gd name="connsiteX0" fmla="*/ 0 w 1333500"/>
                <a:gd name="connsiteY0" fmla="*/ 50803 h 76525"/>
                <a:gd name="connsiteX1" fmla="*/ 63500 w 1333500"/>
                <a:gd name="connsiteY1" fmla="*/ 76203 h 76525"/>
                <a:gd name="connsiteX2" fmla="*/ 124076 w 1333500"/>
                <a:gd name="connsiteY2" fmla="*/ 32222 h 76525"/>
                <a:gd name="connsiteX3" fmla="*/ 252162 w 1333500"/>
                <a:gd name="connsiteY3" fmla="*/ 25938 h 76525"/>
                <a:gd name="connsiteX4" fmla="*/ 355600 w 1333500"/>
                <a:gd name="connsiteY4" fmla="*/ 25403 h 76525"/>
                <a:gd name="connsiteX5" fmla="*/ 609600 w 1333500"/>
                <a:gd name="connsiteY5" fmla="*/ 12703 h 76525"/>
                <a:gd name="connsiteX6" fmla="*/ 1333500 w 1333500"/>
                <a:gd name="connsiteY6" fmla="*/ 3 h 76525"/>
                <a:gd name="connsiteX0" fmla="*/ 0 w 1333500"/>
                <a:gd name="connsiteY0" fmla="*/ 50803 h 52535"/>
                <a:gd name="connsiteX1" fmla="*/ 45954 w 1333500"/>
                <a:gd name="connsiteY1" fmla="*/ 31018 h 52535"/>
                <a:gd name="connsiteX2" fmla="*/ 124076 w 1333500"/>
                <a:gd name="connsiteY2" fmla="*/ 32222 h 52535"/>
                <a:gd name="connsiteX3" fmla="*/ 252162 w 1333500"/>
                <a:gd name="connsiteY3" fmla="*/ 25938 h 52535"/>
                <a:gd name="connsiteX4" fmla="*/ 355600 w 1333500"/>
                <a:gd name="connsiteY4" fmla="*/ 25403 h 52535"/>
                <a:gd name="connsiteX5" fmla="*/ 609600 w 1333500"/>
                <a:gd name="connsiteY5" fmla="*/ 12703 h 52535"/>
                <a:gd name="connsiteX6" fmla="*/ 1333500 w 1333500"/>
                <a:gd name="connsiteY6" fmla="*/ 3 h 52535"/>
                <a:gd name="connsiteX0" fmla="*/ 0 w 1386138"/>
                <a:gd name="connsiteY0" fmla="*/ 26473 h 32525"/>
                <a:gd name="connsiteX1" fmla="*/ 98592 w 1386138"/>
                <a:gd name="connsiteY1" fmla="*/ 31018 h 32525"/>
                <a:gd name="connsiteX2" fmla="*/ 176714 w 1386138"/>
                <a:gd name="connsiteY2" fmla="*/ 32222 h 32525"/>
                <a:gd name="connsiteX3" fmla="*/ 304800 w 1386138"/>
                <a:gd name="connsiteY3" fmla="*/ 25938 h 32525"/>
                <a:gd name="connsiteX4" fmla="*/ 408238 w 1386138"/>
                <a:gd name="connsiteY4" fmla="*/ 25403 h 32525"/>
                <a:gd name="connsiteX5" fmla="*/ 662238 w 1386138"/>
                <a:gd name="connsiteY5" fmla="*/ 12703 h 32525"/>
                <a:gd name="connsiteX6" fmla="*/ 1386138 w 1386138"/>
                <a:gd name="connsiteY6" fmla="*/ 3 h 3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138" h="32525">
                  <a:moveTo>
                    <a:pt x="0" y="26473"/>
                  </a:moveTo>
                  <a:cubicBezTo>
                    <a:pt x="21167" y="34940"/>
                    <a:pt x="69140" y="30060"/>
                    <a:pt x="98592" y="31018"/>
                  </a:cubicBezTo>
                  <a:cubicBezTo>
                    <a:pt x="128044" y="31976"/>
                    <a:pt x="142346" y="33069"/>
                    <a:pt x="176714" y="32222"/>
                  </a:cubicBezTo>
                  <a:cubicBezTo>
                    <a:pt x="211082" y="31375"/>
                    <a:pt x="266213" y="27075"/>
                    <a:pt x="304800" y="25938"/>
                  </a:cubicBezTo>
                  <a:cubicBezTo>
                    <a:pt x="343387" y="24802"/>
                    <a:pt x="348665" y="27609"/>
                    <a:pt x="408238" y="25403"/>
                  </a:cubicBezTo>
                  <a:cubicBezTo>
                    <a:pt x="467811" y="23197"/>
                    <a:pt x="577500" y="15124"/>
                    <a:pt x="662238" y="12703"/>
                  </a:cubicBezTo>
                  <a:cubicBezTo>
                    <a:pt x="1127477" y="-590"/>
                    <a:pt x="1113438" y="3"/>
                    <a:pt x="1386138" y="3"/>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Form 16">
              <a:extLst>
                <a:ext uri="{FF2B5EF4-FFF2-40B4-BE49-F238E27FC236}">
                  <a16:creationId xmlns:a16="http://schemas.microsoft.com/office/drawing/2014/main" id="{7F9AF940-F308-42C4-9629-F407853169C3}"/>
                </a:ext>
              </a:extLst>
            </p:cNvPr>
            <p:cNvSpPr/>
            <p:nvPr/>
          </p:nvSpPr>
          <p:spPr>
            <a:xfrm>
              <a:off x="7772400" y="1874043"/>
              <a:ext cx="1246187" cy="311151"/>
            </a:xfrm>
            <a:custGeom>
              <a:avLst/>
              <a:gdLst>
                <a:gd name="connsiteX0" fmla="*/ 0 w 1155700"/>
                <a:gd name="connsiteY0" fmla="*/ 0 h 330200"/>
                <a:gd name="connsiteX1" fmla="*/ 101600 w 1155700"/>
                <a:gd name="connsiteY1" fmla="*/ 25400 h 330200"/>
                <a:gd name="connsiteX2" fmla="*/ 139700 w 1155700"/>
                <a:gd name="connsiteY2" fmla="*/ 50800 h 330200"/>
                <a:gd name="connsiteX3" fmla="*/ 215900 w 1155700"/>
                <a:gd name="connsiteY3" fmla="*/ 76200 h 330200"/>
                <a:gd name="connsiteX4" fmla="*/ 292100 w 1155700"/>
                <a:gd name="connsiteY4" fmla="*/ 101600 h 330200"/>
                <a:gd name="connsiteX5" fmla="*/ 330200 w 1155700"/>
                <a:gd name="connsiteY5" fmla="*/ 114300 h 330200"/>
                <a:gd name="connsiteX6" fmla="*/ 482600 w 1155700"/>
                <a:gd name="connsiteY6" fmla="*/ 139700 h 330200"/>
                <a:gd name="connsiteX7" fmla="*/ 635000 w 1155700"/>
                <a:gd name="connsiteY7" fmla="*/ 190500 h 330200"/>
                <a:gd name="connsiteX8" fmla="*/ 673100 w 1155700"/>
                <a:gd name="connsiteY8" fmla="*/ 203200 h 330200"/>
                <a:gd name="connsiteX9" fmla="*/ 711200 w 1155700"/>
                <a:gd name="connsiteY9" fmla="*/ 215900 h 330200"/>
                <a:gd name="connsiteX10" fmla="*/ 800100 w 1155700"/>
                <a:gd name="connsiteY10" fmla="*/ 228600 h 330200"/>
                <a:gd name="connsiteX11" fmla="*/ 990600 w 1155700"/>
                <a:gd name="connsiteY11" fmla="*/ 292100 h 330200"/>
                <a:gd name="connsiteX12" fmla="*/ 1066800 w 1155700"/>
                <a:gd name="connsiteY12" fmla="*/ 317500 h 330200"/>
                <a:gd name="connsiteX13" fmla="*/ 1104900 w 1155700"/>
                <a:gd name="connsiteY13" fmla="*/ 330200 h 330200"/>
                <a:gd name="connsiteX14" fmla="*/ 1155700 w 1155700"/>
                <a:gd name="connsiteY14" fmla="*/ 330200 h 330200"/>
                <a:gd name="connsiteX0" fmla="*/ 0 w 1155700"/>
                <a:gd name="connsiteY0" fmla="*/ 0 h 330200"/>
                <a:gd name="connsiteX1" fmla="*/ 101600 w 1155700"/>
                <a:gd name="connsiteY1" fmla="*/ 25400 h 330200"/>
                <a:gd name="connsiteX2" fmla="*/ 139700 w 1155700"/>
                <a:gd name="connsiteY2" fmla="*/ 50800 h 330200"/>
                <a:gd name="connsiteX3" fmla="*/ 215900 w 1155700"/>
                <a:gd name="connsiteY3" fmla="*/ 76200 h 330200"/>
                <a:gd name="connsiteX4" fmla="*/ 292100 w 1155700"/>
                <a:gd name="connsiteY4" fmla="*/ 101600 h 330200"/>
                <a:gd name="connsiteX5" fmla="*/ 330200 w 1155700"/>
                <a:gd name="connsiteY5" fmla="*/ 114300 h 330200"/>
                <a:gd name="connsiteX6" fmla="*/ 482600 w 1155700"/>
                <a:gd name="connsiteY6" fmla="*/ 139700 h 330200"/>
                <a:gd name="connsiteX7" fmla="*/ 635000 w 1155700"/>
                <a:gd name="connsiteY7" fmla="*/ 190500 h 330200"/>
                <a:gd name="connsiteX8" fmla="*/ 673100 w 1155700"/>
                <a:gd name="connsiteY8" fmla="*/ 203200 h 330200"/>
                <a:gd name="connsiteX9" fmla="*/ 711200 w 1155700"/>
                <a:gd name="connsiteY9" fmla="*/ 215900 h 330200"/>
                <a:gd name="connsiteX10" fmla="*/ 800100 w 1155700"/>
                <a:gd name="connsiteY10" fmla="*/ 228600 h 330200"/>
                <a:gd name="connsiteX11" fmla="*/ 990600 w 1155700"/>
                <a:gd name="connsiteY11" fmla="*/ 292100 h 330200"/>
                <a:gd name="connsiteX12" fmla="*/ 1066800 w 1155700"/>
                <a:gd name="connsiteY12" fmla="*/ 317500 h 330200"/>
                <a:gd name="connsiteX13" fmla="*/ 1112043 w 1155700"/>
                <a:gd name="connsiteY13" fmla="*/ 311150 h 330200"/>
                <a:gd name="connsiteX14" fmla="*/ 1155700 w 1155700"/>
                <a:gd name="connsiteY14" fmla="*/ 330200 h 330200"/>
                <a:gd name="connsiteX0" fmla="*/ 0 w 1155700"/>
                <a:gd name="connsiteY0" fmla="*/ 0 h 330200"/>
                <a:gd name="connsiteX1" fmla="*/ 101600 w 1155700"/>
                <a:gd name="connsiteY1" fmla="*/ 25400 h 330200"/>
                <a:gd name="connsiteX2" fmla="*/ 139700 w 1155700"/>
                <a:gd name="connsiteY2" fmla="*/ 50800 h 330200"/>
                <a:gd name="connsiteX3" fmla="*/ 215900 w 1155700"/>
                <a:gd name="connsiteY3" fmla="*/ 76200 h 330200"/>
                <a:gd name="connsiteX4" fmla="*/ 292100 w 1155700"/>
                <a:gd name="connsiteY4" fmla="*/ 101600 h 330200"/>
                <a:gd name="connsiteX5" fmla="*/ 330200 w 1155700"/>
                <a:gd name="connsiteY5" fmla="*/ 114300 h 330200"/>
                <a:gd name="connsiteX6" fmla="*/ 482600 w 1155700"/>
                <a:gd name="connsiteY6" fmla="*/ 139700 h 330200"/>
                <a:gd name="connsiteX7" fmla="*/ 635000 w 1155700"/>
                <a:gd name="connsiteY7" fmla="*/ 190500 h 330200"/>
                <a:gd name="connsiteX8" fmla="*/ 673100 w 1155700"/>
                <a:gd name="connsiteY8" fmla="*/ 203200 h 330200"/>
                <a:gd name="connsiteX9" fmla="*/ 711200 w 1155700"/>
                <a:gd name="connsiteY9" fmla="*/ 215900 h 330200"/>
                <a:gd name="connsiteX10" fmla="*/ 800100 w 1155700"/>
                <a:gd name="connsiteY10" fmla="*/ 228600 h 330200"/>
                <a:gd name="connsiteX11" fmla="*/ 990600 w 1155700"/>
                <a:gd name="connsiteY11" fmla="*/ 292100 h 330200"/>
                <a:gd name="connsiteX12" fmla="*/ 1062037 w 1155700"/>
                <a:gd name="connsiteY12" fmla="*/ 291307 h 330200"/>
                <a:gd name="connsiteX13" fmla="*/ 1112043 w 1155700"/>
                <a:gd name="connsiteY13" fmla="*/ 311150 h 330200"/>
                <a:gd name="connsiteX14" fmla="*/ 1155700 w 1155700"/>
                <a:gd name="connsiteY14" fmla="*/ 330200 h 330200"/>
                <a:gd name="connsiteX0" fmla="*/ 0 w 1208087"/>
                <a:gd name="connsiteY0" fmla="*/ 0 h 318294"/>
                <a:gd name="connsiteX1" fmla="*/ 101600 w 1208087"/>
                <a:gd name="connsiteY1" fmla="*/ 25400 h 318294"/>
                <a:gd name="connsiteX2" fmla="*/ 139700 w 1208087"/>
                <a:gd name="connsiteY2" fmla="*/ 50800 h 318294"/>
                <a:gd name="connsiteX3" fmla="*/ 215900 w 1208087"/>
                <a:gd name="connsiteY3" fmla="*/ 76200 h 318294"/>
                <a:gd name="connsiteX4" fmla="*/ 292100 w 1208087"/>
                <a:gd name="connsiteY4" fmla="*/ 101600 h 318294"/>
                <a:gd name="connsiteX5" fmla="*/ 330200 w 1208087"/>
                <a:gd name="connsiteY5" fmla="*/ 114300 h 318294"/>
                <a:gd name="connsiteX6" fmla="*/ 482600 w 1208087"/>
                <a:gd name="connsiteY6" fmla="*/ 139700 h 318294"/>
                <a:gd name="connsiteX7" fmla="*/ 635000 w 1208087"/>
                <a:gd name="connsiteY7" fmla="*/ 190500 h 318294"/>
                <a:gd name="connsiteX8" fmla="*/ 673100 w 1208087"/>
                <a:gd name="connsiteY8" fmla="*/ 203200 h 318294"/>
                <a:gd name="connsiteX9" fmla="*/ 711200 w 1208087"/>
                <a:gd name="connsiteY9" fmla="*/ 215900 h 318294"/>
                <a:gd name="connsiteX10" fmla="*/ 800100 w 1208087"/>
                <a:gd name="connsiteY10" fmla="*/ 228600 h 318294"/>
                <a:gd name="connsiteX11" fmla="*/ 990600 w 1208087"/>
                <a:gd name="connsiteY11" fmla="*/ 292100 h 318294"/>
                <a:gd name="connsiteX12" fmla="*/ 1062037 w 1208087"/>
                <a:gd name="connsiteY12" fmla="*/ 291307 h 318294"/>
                <a:gd name="connsiteX13" fmla="*/ 1112043 w 1208087"/>
                <a:gd name="connsiteY13" fmla="*/ 311150 h 318294"/>
                <a:gd name="connsiteX14" fmla="*/ 1208087 w 1208087"/>
                <a:gd name="connsiteY14" fmla="*/ 318294 h 318294"/>
                <a:gd name="connsiteX0" fmla="*/ 0 w 1246187"/>
                <a:gd name="connsiteY0" fmla="*/ 0 h 311151"/>
                <a:gd name="connsiteX1" fmla="*/ 139700 w 1246187"/>
                <a:gd name="connsiteY1" fmla="*/ 18257 h 311151"/>
                <a:gd name="connsiteX2" fmla="*/ 177800 w 1246187"/>
                <a:gd name="connsiteY2" fmla="*/ 43657 h 311151"/>
                <a:gd name="connsiteX3" fmla="*/ 254000 w 1246187"/>
                <a:gd name="connsiteY3" fmla="*/ 69057 h 311151"/>
                <a:gd name="connsiteX4" fmla="*/ 330200 w 1246187"/>
                <a:gd name="connsiteY4" fmla="*/ 94457 h 311151"/>
                <a:gd name="connsiteX5" fmla="*/ 368300 w 1246187"/>
                <a:gd name="connsiteY5" fmla="*/ 107157 h 311151"/>
                <a:gd name="connsiteX6" fmla="*/ 520700 w 1246187"/>
                <a:gd name="connsiteY6" fmla="*/ 132557 h 311151"/>
                <a:gd name="connsiteX7" fmla="*/ 673100 w 1246187"/>
                <a:gd name="connsiteY7" fmla="*/ 183357 h 311151"/>
                <a:gd name="connsiteX8" fmla="*/ 711200 w 1246187"/>
                <a:gd name="connsiteY8" fmla="*/ 196057 h 311151"/>
                <a:gd name="connsiteX9" fmla="*/ 749300 w 1246187"/>
                <a:gd name="connsiteY9" fmla="*/ 208757 h 311151"/>
                <a:gd name="connsiteX10" fmla="*/ 838200 w 1246187"/>
                <a:gd name="connsiteY10" fmla="*/ 221457 h 311151"/>
                <a:gd name="connsiteX11" fmla="*/ 1028700 w 1246187"/>
                <a:gd name="connsiteY11" fmla="*/ 284957 h 311151"/>
                <a:gd name="connsiteX12" fmla="*/ 1100137 w 1246187"/>
                <a:gd name="connsiteY12" fmla="*/ 284164 h 311151"/>
                <a:gd name="connsiteX13" fmla="*/ 1150143 w 1246187"/>
                <a:gd name="connsiteY13" fmla="*/ 304007 h 311151"/>
                <a:gd name="connsiteX14" fmla="*/ 1246187 w 1246187"/>
                <a:gd name="connsiteY14" fmla="*/ 311151 h 311151"/>
                <a:gd name="connsiteX0" fmla="*/ 0 w 1246187"/>
                <a:gd name="connsiteY0" fmla="*/ 0 h 311151"/>
                <a:gd name="connsiteX1" fmla="*/ 132556 w 1246187"/>
                <a:gd name="connsiteY1" fmla="*/ 37307 h 311151"/>
                <a:gd name="connsiteX2" fmla="*/ 177800 w 1246187"/>
                <a:gd name="connsiteY2" fmla="*/ 43657 h 311151"/>
                <a:gd name="connsiteX3" fmla="*/ 254000 w 1246187"/>
                <a:gd name="connsiteY3" fmla="*/ 69057 h 311151"/>
                <a:gd name="connsiteX4" fmla="*/ 330200 w 1246187"/>
                <a:gd name="connsiteY4" fmla="*/ 94457 h 311151"/>
                <a:gd name="connsiteX5" fmla="*/ 368300 w 1246187"/>
                <a:gd name="connsiteY5" fmla="*/ 107157 h 311151"/>
                <a:gd name="connsiteX6" fmla="*/ 520700 w 1246187"/>
                <a:gd name="connsiteY6" fmla="*/ 132557 h 311151"/>
                <a:gd name="connsiteX7" fmla="*/ 673100 w 1246187"/>
                <a:gd name="connsiteY7" fmla="*/ 183357 h 311151"/>
                <a:gd name="connsiteX8" fmla="*/ 711200 w 1246187"/>
                <a:gd name="connsiteY8" fmla="*/ 196057 h 311151"/>
                <a:gd name="connsiteX9" fmla="*/ 749300 w 1246187"/>
                <a:gd name="connsiteY9" fmla="*/ 208757 h 311151"/>
                <a:gd name="connsiteX10" fmla="*/ 838200 w 1246187"/>
                <a:gd name="connsiteY10" fmla="*/ 221457 h 311151"/>
                <a:gd name="connsiteX11" fmla="*/ 1028700 w 1246187"/>
                <a:gd name="connsiteY11" fmla="*/ 284957 h 311151"/>
                <a:gd name="connsiteX12" fmla="*/ 1100137 w 1246187"/>
                <a:gd name="connsiteY12" fmla="*/ 284164 h 311151"/>
                <a:gd name="connsiteX13" fmla="*/ 1150143 w 1246187"/>
                <a:gd name="connsiteY13" fmla="*/ 304007 h 311151"/>
                <a:gd name="connsiteX14" fmla="*/ 1246187 w 1246187"/>
                <a:gd name="connsiteY14" fmla="*/ 311151 h 31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6187" h="311151">
                  <a:moveTo>
                    <a:pt x="0" y="0"/>
                  </a:moveTo>
                  <a:cubicBezTo>
                    <a:pt x="24152" y="4830"/>
                    <a:pt x="102923" y="30031"/>
                    <a:pt x="132556" y="37307"/>
                  </a:cubicBezTo>
                  <a:cubicBezTo>
                    <a:pt x="162189" y="44583"/>
                    <a:pt x="157559" y="38365"/>
                    <a:pt x="177800" y="43657"/>
                  </a:cubicBezTo>
                  <a:cubicBezTo>
                    <a:pt x="198041" y="48949"/>
                    <a:pt x="228600" y="60590"/>
                    <a:pt x="254000" y="69057"/>
                  </a:cubicBezTo>
                  <a:lnTo>
                    <a:pt x="330200" y="94457"/>
                  </a:lnTo>
                  <a:cubicBezTo>
                    <a:pt x="342900" y="98690"/>
                    <a:pt x="355173" y="104532"/>
                    <a:pt x="368300" y="107157"/>
                  </a:cubicBezTo>
                  <a:cubicBezTo>
                    <a:pt x="461153" y="125728"/>
                    <a:pt x="410431" y="116804"/>
                    <a:pt x="520700" y="132557"/>
                  </a:cubicBezTo>
                  <a:lnTo>
                    <a:pt x="673100" y="183357"/>
                  </a:lnTo>
                  <a:lnTo>
                    <a:pt x="711200" y="196057"/>
                  </a:lnTo>
                  <a:cubicBezTo>
                    <a:pt x="723900" y="200290"/>
                    <a:pt x="736048" y="206864"/>
                    <a:pt x="749300" y="208757"/>
                  </a:cubicBezTo>
                  <a:lnTo>
                    <a:pt x="838200" y="221457"/>
                  </a:lnTo>
                  <a:lnTo>
                    <a:pt x="1028700" y="284957"/>
                  </a:lnTo>
                  <a:lnTo>
                    <a:pt x="1100137" y="284164"/>
                  </a:lnTo>
                  <a:cubicBezTo>
                    <a:pt x="1112837" y="288397"/>
                    <a:pt x="1136756" y="304007"/>
                    <a:pt x="1150143" y="304007"/>
                  </a:cubicBezTo>
                  <a:cubicBezTo>
                    <a:pt x="1167076" y="304007"/>
                    <a:pt x="1229254" y="311151"/>
                    <a:pt x="1246187" y="311151"/>
                  </a:cubicBezTo>
                </a:path>
              </a:pathLst>
            </a:cu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2" name="Grafik 11" descr="Ein Bild, das Text enthält.&#10;&#10;Automatisch generierte Beschreibung">
            <a:extLst>
              <a:ext uri="{FF2B5EF4-FFF2-40B4-BE49-F238E27FC236}">
                <a16:creationId xmlns:a16="http://schemas.microsoft.com/office/drawing/2014/main" id="{56D87C24-54E0-44A8-9340-22BFC76AFB38}"/>
              </a:ext>
            </a:extLst>
          </p:cNvPr>
          <p:cNvPicPr>
            <a:picLocks noChangeAspect="1"/>
          </p:cNvPicPr>
          <p:nvPr/>
        </p:nvPicPr>
        <p:blipFill rotWithShape="1">
          <a:blip r:embed="rId4">
            <a:clrChange>
              <a:clrFrom>
                <a:srgbClr val="E8EAEC"/>
              </a:clrFrom>
              <a:clrTo>
                <a:srgbClr val="E8EAEC">
                  <a:alpha val="0"/>
                </a:srgbClr>
              </a:clrTo>
            </a:clrChange>
            <a:extLst>
              <a:ext uri="{BEBA8EAE-BF5A-486C-A8C5-ECC9F3942E4B}">
                <a14:imgProps xmlns:a14="http://schemas.microsoft.com/office/drawing/2010/main">
                  <a14:imgLayer r:embed="rId5">
                    <a14:imgEffect>
                      <a14:sharpenSoften amount="25000"/>
                    </a14:imgEffect>
                  </a14:imgLayer>
                </a14:imgProps>
              </a:ext>
            </a:extLst>
          </a:blip>
          <a:srcRect l="144" r="1710" b="-2"/>
          <a:stretch/>
        </p:blipFill>
        <p:spPr>
          <a:xfrm>
            <a:off x="10568205" y="123800"/>
            <a:ext cx="1196588" cy="809227"/>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solidFill>
            <a:schemeClr val="bg1"/>
          </a:solidFill>
        </p:spPr>
      </p:pic>
      <p:pic>
        <p:nvPicPr>
          <p:cNvPr id="13" name="Grafik 12">
            <a:extLst>
              <a:ext uri="{FF2B5EF4-FFF2-40B4-BE49-F238E27FC236}">
                <a16:creationId xmlns:a16="http://schemas.microsoft.com/office/drawing/2014/main" id="{9C767465-8EB3-4EEF-9A4F-6A8281086414}"/>
              </a:ext>
            </a:extLst>
          </p:cNvPr>
          <p:cNvPicPr>
            <a:picLocks noChangeAspect="1"/>
          </p:cNvPicPr>
          <p:nvPr/>
        </p:nvPicPr>
        <p:blipFill rotWithShape="1">
          <a:blip r:embed="rId6">
            <a:clrChange>
              <a:clrFrom>
                <a:srgbClr val="FFFFFF"/>
              </a:clrFrom>
              <a:clrTo>
                <a:srgbClr val="FFFFFF">
                  <a:alpha val="0"/>
                </a:srgbClr>
              </a:clrTo>
            </a:clrChange>
          </a:blip>
          <a:srcRect r="17952"/>
          <a:stretch/>
        </p:blipFill>
        <p:spPr>
          <a:xfrm>
            <a:off x="4470242" y="265097"/>
            <a:ext cx="1525313" cy="485992"/>
          </a:xfrm>
          <a:prstGeom prst="rect">
            <a:avLst/>
          </a:prstGeom>
        </p:spPr>
      </p:pic>
      <p:sp>
        <p:nvSpPr>
          <p:cNvPr id="14" name="Textfeld 13">
            <a:extLst>
              <a:ext uri="{FF2B5EF4-FFF2-40B4-BE49-F238E27FC236}">
                <a16:creationId xmlns:a16="http://schemas.microsoft.com/office/drawing/2014/main" id="{2C616C13-2CF3-4884-AAC6-42414E7CFD0D}"/>
              </a:ext>
            </a:extLst>
          </p:cNvPr>
          <p:cNvSpPr txBox="1"/>
          <p:nvPr/>
        </p:nvSpPr>
        <p:spPr>
          <a:xfrm>
            <a:off x="5251837" y="542477"/>
            <a:ext cx="610798" cy="184666"/>
          </a:xfrm>
          <a:prstGeom prst="rect">
            <a:avLst/>
          </a:prstGeom>
          <a:solidFill>
            <a:schemeClr val="bg1"/>
          </a:solidFill>
        </p:spPr>
        <p:txBody>
          <a:bodyPr wrap="square" lIns="72000" tIns="0" rIns="72000" bIns="0" rtlCol="0">
            <a:spAutoFit/>
          </a:bodyPr>
          <a:lstStyle/>
          <a:p>
            <a:r>
              <a:rPr lang="de-DE" sz="1200" b="1" dirty="0">
                <a:solidFill>
                  <a:srgbClr val="94B545"/>
                </a:solidFill>
                <a:latin typeface="Arial Rounded MT Bold" panose="020F0704030504030204" pitchFamily="34" charset="0"/>
              </a:rPr>
              <a:t>KÖLN</a:t>
            </a:r>
          </a:p>
        </p:txBody>
      </p:sp>
      <p:sp>
        <p:nvSpPr>
          <p:cNvPr id="24" name="Textfeld 23">
            <a:extLst>
              <a:ext uri="{FF2B5EF4-FFF2-40B4-BE49-F238E27FC236}">
                <a16:creationId xmlns:a16="http://schemas.microsoft.com/office/drawing/2014/main" id="{8B0CBBAB-2499-45E1-8D7B-523791CD02CB}"/>
              </a:ext>
            </a:extLst>
          </p:cNvPr>
          <p:cNvSpPr txBox="1"/>
          <p:nvPr/>
        </p:nvSpPr>
        <p:spPr>
          <a:xfrm>
            <a:off x="45392" y="335875"/>
            <a:ext cx="4308039" cy="2122825"/>
          </a:xfrm>
          <a:prstGeom prst="rect">
            <a:avLst/>
          </a:prstGeom>
          <a:noFill/>
        </p:spPr>
        <p:txBody>
          <a:bodyPr wrap="none" rtlCol="0">
            <a:spAutoFit/>
          </a:bodyPr>
          <a:lstStyle/>
          <a:p>
            <a:pPr>
              <a:lnSpc>
                <a:spcPts val="3200"/>
              </a:lnSpc>
            </a:pPr>
            <a: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t>Ausbildungsintegrierender</a:t>
            </a:r>
            <a:b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br>
            <a: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t>Studiengang</a:t>
            </a:r>
          </a:p>
          <a:p>
            <a:pPr>
              <a:lnSpc>
                <a:spcPts val="3200"/>
              </a:lnSpc>
            </a:pPr>
            <a:b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br>
            <a:r>
              <a:rPr lang="de-DE" sz="2400" b="1" dirty="0">
                <a:solidFill>
                  <a:schemeClr val="accent1">
                    <a:lumMod val="75000"/>
                  </a:schemeClr>
                </a:solidFill>
                <a:latin typeface="Avenir Next LT Pro" panose="020B0504020202020204" pitchFamily="34" charset="0"/>
                <a:ea typeface="Calibri" panose="020F0502020204030204" pitchFamily="34" charset="0"/>
                <a:cs typeface="Times New Roman" panose="02020603050405020304" pitchFamily="18" charset="0"/>
              </a:rPr>
              <a:t>„Kindheitspädagogik, B.A.“</a:t>
            </a:r>
            <a:endParaRPr lang="de-DE" sz="2400" b="1" dirty="0">
              <a:solidFill>
                <a:schemeClr val="accent1">
                  <a:lumMod val="75000"/>
                </a:schemeClr>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ts val="3200"/>
              </a:lnSpc>
            </a:pPr>
            <a:endParaRPr lang="de-DE" sz="2400" dirty="0"/>
          </a:p>
        </p:txBody>
      </p:sp>
      <p:cxnSp>
        <p:nvCxnSpPr>
          <p:cNvPr id="26" name="Gerader Verbinder 25">
            <a:extLst>
              <a:ext uri="{FF2B5EF4-FFF2-40B4-BE49-F238E27FC236}">
                <a16:creationId xmlns:a16="http://schemas.microsoft.com/office/drawing/2014/main" id="{40CE11DC-C890-4E54-AD18-ECB8597A34BA}"/>
              </a:ext>
            </a:extLst>
          </p:cNvPr>
          <p:cNvCxnSpPr>
            <a:cxnSpLocks/>
          </p:cNvCxnSpPr>
          <p:nvPr/>
        </p:nvCxnSpPr>
        <p:spPr>
          <a:xfrm flipV="1">
            <a:off x="135924" y="796870"/>
            <a:ext cx="5279938" cy="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538D5908-19F3-4E50-A84B-BE27FF000747}"/>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0" y="2484593"/>
            <a:ext cx="4238368" cy="1451034"/>
          </a:xfrm>
          <a:prstGeom prst="rect">
            <a:avLst/>
          </a:prstGeom>
        </p:spPr>
      </p:pic>
      <p:pic>
        <p:nvPicPr>
          <p:cNvPr id="31" name="Grafik 30">
            <a:extLst>
              <a:ext uri="{FF2B5EF4-FFF2-40B4-BE49-F238E27FC236}">
                <a16:creationId xmlns:a16="http://schemas.microsoft.com/office/drawing/2014/main" id="{DB683DF5-9322-44EA-8C54-1A099C71BA61}"/>
              </a:ext>
            </a:extLst>
          </p:cNvPr>
          <p:cNvPicPr>
            <a:picLocks noChangeAspect="1"/>
          </p:cNvPicPr>
          <p:nvPr/>
        </p:nvPicPr>
        <p:blipFill>
          <a:blip r:embed="rId9"/>
          <a:stretch>
            <a:fillRect/>
          </a:stretch>
        </p:blipFill>
        <p:spPr>
          <a:xfrm>
            <a:off x="0" y="3935627"/>
            <a:ext cx="4238368" cy="1070693"/>
          </a:xfrm>
          <a:prstGeom prst="rect">
            <a:avLst/>
          </a:prstGeom>
        </p:spPr>
      </p:pic>
      <p:sp>
        <p:nvSpPr>
          <p:cNvPr id="32" name="Rechteck: abgerundete Ecken 31">
            <a:hlinkClick r:id="rId10" action="ppaction://hlinksldjump" tooltip="Bitte anklicken"/>
            <a:extLst>
              <a:ext uri="{FF2B5EF4-FFF2-40B4-BE49-F238E27FC236}">
                <a16:creationId xmlns:a16="http://schemas.microsoft.com/office/drawing/2014/main" id="{8F4D5E62-694B-4EF1-B4B9-F87F543AF814}"/>
              </a:ext>
            </a:extLst>
          </p:cNvPr>
          <p:cNvSpPr/>
          <p:nvPr/>
        </p:nvSpPr>
        <p:spPr>
          <a:xfrm>
            <a:off x="10734676" y="5988959"/>
            <a:ext cx="1306748" cy="5760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zurück</a:t>
            </a:r>
          </a:p>
        </p:txBody>
      </p:sp>
      <p:sp>
        <p:nvSpPr>
          <p:cNvPr id="34" name="Rechteck: abgerundete Ecken 33">
            <a:hlinkClick r:id="rId11" action="ppaction://hlinksldjump" tooltip="Bitte anklicken"/>
            <a:extLst>
              <a:ext uri="{FF2B5EF4-FFF2-40B4-BE49-F238E27FC236}">
                <a16:creationId xmlns:a16="http://schemas.microsoft.com/office/drawing/2014/main" id="{E92DB76D-4C9A-49AD-B7F8-CB8F09C8AF95}"/>
              </a:ext>
            </a:extLst>
          </p:cNvPr>
          <p:cNvSpPr/>
          <p:nvPr/>
        </p:nvSpPr>
        <p:spPr>
          <a:xfrm>
            <a:off x="10717332" y="5215286"/>
            <a:ext cx="1306748" cy="57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bg1"/>
                </a:solidFill>
              </a:rPr>
              <a:t>Seite</a:t>
            </a:r>
          </a:p>
          <a:p>
            <a:pPr algn="ctr"/>
            <a:r>
              <a:rPr lang="de-DE" sz="1400" b="1" dirty="0">
                <a:solidFill>
                  <a:schemeClr val="bg1"/>
                </a:solidFill>
              </a:rPr>
              <a:t>davor</a:t>
            </a:r>
          </a:p>
        </p:txBody>
      </p:sp>
      <p:sp>
        <p:nvSpPr>
          <p:cNvPr id="4" name="Rechteck 3">
            <a:extLst>
              <a:ext uri="{FF2B5EF4-FFF2-40B4-BE49-F238E27FC236}">
                <a16:creationId xmlns:a16="http://schemas.microsoft.com/office/drawing/2014/main" id="{9745089A-CE36-D485-E5BE-1130093A98C4}"/>
              </a:ext>
            </a:extLst>
          </p:cNvPr>
          <p:cNvSpPr/>
          <p:nvPr/>
        </p:nvSpPr>
        <p:spPr>
          <a:xfrm>
            <a:off x="-1" y="3853688"/>
            <a:ext cx="4238368" cy="144000"/>
          </a:xfrm>
          <a:prstGeom prst="rect">
            <a:avLst/>
          </a:prstGeom>
          <a:solidFill>
            <a:srgbClr val="A9D18E">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87961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3B6CAC6D-E967-4B33-A5A3-9AB9CF930C57}"/>
              </a:ext>
            </a:extLst>
          </p:cNvPr>
          <p:cNvSpPr txBox="1"/>
          <p:nvPr/>
        </p:nvSpPr>
        <p:spPr>
          <a:xfrm>
            <a:off x="5362963" y="123674"/>
            <a:ext cx="4665444" cy="461665"/>
          </a:xfrm>
          <a:prstGeom prst="rect">
            <a:avLst/>
          </a:prstGeom>
          <a:noFill/>
        </p:spPr>
        <p:txBody>
          <a:bodyPr wrap="none" rtlCol="0">
            <a:spAutoFit/>
          </a:bodyPr>
          <a:lstStyle/>
          <a:p>
            <a:r>
              <a:rPr lang="de-DE" sz="2400" b="1" dirty="0">
                <a:latin typeface="Avenir Next LT Pro" panose="020B0504020202020204" pitchFamily="34" charset="0"/>
              </a:rPr>
              <a:t>Allgemeine Unterrichtsinhalte</a:t>
            </a:r>
          </a:p>
        </p:txBody>
      </p:sp>
      <p:pic>
        <p:nvPicPr>
          <p:cNvPr id="9" name="Grafik 8" descr="Ein Bild, das Text enthält.&#10;&#10;Automatisch generierte Beschreibung">
            <a:extLst>
              <a:ext uri="{FF2B5EF4-FFF2-40B4-BE49-F238E27FC236}">
                <a16:creationId xmlns:a16="http://schemas.microsoft.com/office/drawing/2014/main" id="{16572BB0-662A-4873-B25D-377E786B6B85}"/>
              </a:ext>
            </a:extLst>
          </p:cNvPr>
          <p:cNvPicPr>
            <a:picLocks noChangeAspect="1"/>
          </p:cNvPicPr>
          <p:nvPr/>
        </p:nvPicPr>
        <p:blipFill rotWithShape="1">
          <a:blip r:embed="rId2">
            <a:clrChange>
              <a:clrFrom>
                <a:srgbClr val="E8EAEC"/>
              </a:clrFrom>
              <a:clrTo>
                <a:srgbClr val="E8EAEC">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44" r="1710" b="-2"/>
          <a:stretch/>
        </p:blipFill>
        <p:spPr>
          <a:xfrm>
            <a:off x="197008" y="193864"/>
            <a:ext cx="1517242" cy="977797"/>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1" name="Textfeld 10">
            <a:extLst>
              <a:ext uri="{FF2B5EF4-FFF2-40B4-BE49-F238E27FC236}">
                <a16:creationId xmlns:a16="http://schemas.microsoft.com/office/drawing/2014/main" id="{8D9E4C83-D890-4D5E-8110-7B49497B4AE0}"/>
              </a:ext>
            </a:extLst>
          </p:cNvPr>
          <p:cNvSpPr txBox="1"/>
          <p:nvPr/>
        </p:nvSpPr>
        <p:spPr>
          <a:xfrm>
            <a:off x="5362963" y="1402905"/>
            <a:ext cx="6146800" cy="4340997"/>
          </a:xfrm>
          <a:prstGeom prst="rect">
            <a:avLst/>
          </a:prstGeom>
          <a:noFill/>
        </p:spPr>
        <p:txBody>
          <a:bodyPr wrap="square">
            <a:spAutoFit/>
          </a:bodyPr>
          <a:lstStyle/>
          <a:p>
            <a:pPr>
              <a:lnSpc>
                <a:spcPct val="107000"/>
              </a:lnSpc>
              <a:spcAft>
                <a:spcPts val="800"/>
              </a:spcAft>
            </a:pPr>
            <a:r>
              <a:rPr lang="de-DE" sz="1500" b="1" dirty="0">
                <a:effectLst/>
                <a:latin typeface="Calibri" panose="020F0502020204030204" pitchFamily="34" charset="0"/>
                <a:ea typeface="Calibri" panose="020F0502020204030204" pitchFamily="34" charset="0"/>
                <a:cs typeface="Times New Roman" panose="02020603050405020304" pitchFamily="18" charset="0"/>
              </a:rPr>
              <a:t>Unterrichtsinhalte/Lernfeldkonzept -</a:t>
            </a:r>
          </a:p>
          <a:p>
            <a:pPr>
              <a:lnSpc>
                <a:spcPct val="107000"/>
              </a:lnSpc>
              <a:spcAft>
                <a:spcPts val="800"/>
              </a:spcAft>
            </a:pPr>
            <a:r>
              <a:rPr lang="de-DE" sz="1500" dirty="0">
                <a:effectLst/>
                <a:latin typeface="Calibri" panose="020F0502020204030204" pitchFamily="34" charset="0"/>
                <a:ea typeface="Calibri" panose="020F0502020204030204" pitchFamily="34" charset="0"/>
                <a:cs typeface="Times New Roman" panose="02020603050405020304" pitchFamily="18" charset="0"/>
              </a:rPr>
              <a:t>Was ist der Kerngedanke des Lernfeldkonzeptes / Kompetenzorientierung? Oder: Wie geht das eigentlich, dass ich durch theoretische Unterrichtsinhalte am Ende tatsächlich professionell mit Kindern arbeiten kann?</a:t>
            </a:r>
          </a:p>
          <a:p>
            <a:pPr>
              <a:lnSpc>
                <a:spcPct val="107000"/>
              </a:lnSpc>
              <a:spcAft>
                <a:spcPts val="800"/>
              </a:spcAft>
            </a:pPr>
            <a:r>
              <a:rPr lang="de-DE" sz="1500" dirty="0">
                <a:effectLst/>
                <a:latin typeface="Calibri" panose="020F0502020204030204" pitchFamily="34" charset="0"/>
                <a:ea typeface="Calibri" panose="020F0502020204030204" pitchFamily="34" charset="0"/>
                <a:cs typeface="Times New Roman" panose="02020603050405020304" pitchFamily="18" charset="0"/>
              </a:rPr>
              <a:t>Professionelles Handeln in Arbeitsfeldern der Kinder- und Jugendhilfe erfordert Wissen und die Fähigkeit, dieses Wissen in Handeln zu übersetzen. Die Entwicklung dieser beruflichen Handlungskompetenz gelingt durch eine Lehrplanstruktur, die sich aus beruflichen Handlungszusammenhängen ergibt. Entsprechend sind die Fächer bei uns in Lernfelder aufgeteilt, in denen die wesentlichen Aufgabenstellungen erzieherischen Arbeitens in sozialpädagogischen Einrichtungen abgebildet sind. </a:t>
            </a:r>
          </a:p>
          <a:p>
            <a:pPr>
              <a:lnSpc>
                <a:spcPct val="107000"/>
              </a:lnSpc>
              <a:spcAft>
                <a:spcPts val="800"/>
              </a:spcAft>
            </a:pPr>
            <a:r>
              <a:rPr lang="de-DE" sz="1500" dirty="0">
                <a:effectLst/>
                <a:latin typeface="Calibri" panose="020F0502020204030204" pitchFamily="34" charset="0"/>
                <a:ea typeface="Calibri" panose="020F0502020204030204" pitchFamily="34" charset="0"/>
                <a:cs typeface="Times New Roman" panose="02020603050405020304" pitchFamily="18" charset="0"/>
              </a:rPr>
              <a:t>Darüber hinaus legen wir großen Wert auf eine gute Theorie-Praxis-Verzahnung sowie auf Ausbildungsstrukturen, in denen immer wieder Prozesse der (Selbst-)Reflexion angeregt werden. Auf diese Weise gelingt</a:t>
            </a:r>
            <a:br>
              <a:rPr lang="de-DE" sz="1500" dirty="0">
                <a:effectLst/>
                <a:latin typeface="Calibri" panose="020F0502020204030204" pitchFamily="34" charset="0"/>
                <a:ea typeface="Calibri" panose="020F0502020204030204" pitchFamily="34" charset="0"/>
                <a:cs typeface="Times New Roman" panose="02020603050405020304" pitchFamily="18" charset="0"/>
              </a:rPr>
            </a:br>
            <a:r>
              <a:rPr lang="de-DE" sz="1500" dirty="0">
                <a:effectLst/>
                <a:latin typeface="Calibri" panose="020F0502020204030204" pitchFamily="34" charset="0"/>
                <a:ea typeface="Calibri" panose="020F0502020204030204" pitchFamily="34" charset="0"/>
                <a:cs typeface="Times New Roman" panose="02020603050405020304" pitchFamily="18" charset="0"/>
              </a:rPr>
              <a:t>es unseren Studierenden das Ausbildungsziel zu erreichen, nämlich eine professionelle Haltung aufzubauen.</a:t>
            </a:r>
          </a:p>
        </p:txBody>
      </p:sp>
      <p:pic>
        <p:nvPicPr>
          <p:cNvPr id="13" name="Grafik 12">
            <a:extLst>
              <a:ext uri="{FF2B5EF4-FFF2-40B4-BE49-F238E27FC236}">
                <a16:creationId xmlns:a16="http://schemas.microsoft.com/office/drawing/2014/main" id="{AC0F1A33-FCA8-41F6-9608-6A094A5338F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7637" r="8340"/>
          <a:stretch/>
        </p:blipFill>
        <p:spPr>
          <a:xfrm>
            <a:off x="0" y="-1454"/>
            <a:ext cx="5150700" cy="6875901"/>
          </a:xfrm>
          <a:prstGeom prst="rect">
            <a:avLst/>
          </a:prstGeom>
        </p:spPr>
      </p:pic>
      <p:cxnSp>
        <p:nvCxnSpPr>
          <p:cNvPr id="15" name="Gerader Verbinder 14">
            <a:extLst>
              <a:ext uri="{FF2B5EF4-FFF2-40B4-BE49-F238E27FC236}">
                <a16:creationId xmlns:a16="http://schemas.microsoft.com/office/drawing/2014/main" id="{88377F21-FC0D-4B1E-9176-1477145BDD1A}"/>
              </a:ext>
            </a:extLst>
          </p:cNvPr>
          <p:cNvCxnSpPr/>
          <p:nvPr/>
        </p:nvCxnSpPr>
        <p:spPr>
          <a:xfrm>
            <a:off x="5138000" y="638312"/>
            <a:ext cx="7041300" cy="27344"/>
          </a:xfrm>
          <a:prstGeom prst="line">
            <a:avLst/>
          </a:prstGeom>
          <a:ln w="57150">
            <a:solidFill>
              <a:srgbClr val="E3BC18"/>
            </a:solidFill>
          </a:ln>
        </p:spPr>
        <p:style>
          <a:lnRef idx="1">
            <a:schemeClr val="accent1"/>
          </a:lnRef>
          <a:fillRef idx="0">
            <a:schemeClr val="accent1"/>
          </a:fillRef>
          <a:effectRef idx="0">
            <a:schemeClr val="accent1"/>
          </a:effectRef>
          <a:fontRef idx="minor">
            <a:schemeClr val="tx1"/>
          </a:fontRef>
        </p:style>
      </p:cxnSp>
      <p:pic>
        <p:nvPicPr>
          <p:cNvPr id="17" name="Grafik 16" descr="Ein Bild, das Text enthält.&#10;&#10;Automatisch generierte Beschreibung">
            <a:extLst>
              <a:ext uri="{FF2B5EF4-FFF2-40B4-BE49-F238E27FC236}">
                <a16:creationId xmlns:a16="http://schemas.microsoft.com/office/drawing/2014/main" id="{05B9FA42-3FBD-48F7-98ED-85E1288EF54C}"/>
              </a:ext>
            </a:extLst>
          </p:cNvPr>
          <p:cNvPicPr>
            <a:picLocks noChangeAspect="1"/>
          </p:cNvPicPr>
          <p:nvPr/>
        </p:nvPicPr>
        <p:blipFill rotWithShape="1">
          <a:blip r:embed="rId6">
            <a:clrChange>
              <a:clrFrom>
                <a:srgbClr val="E8EAEC"/>
              </a:clrFrom>
              <a:clrTo>
                <a:srgbClr val="E8EAEC">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44" r="1710" b="-2"/>
          <a:stretch/>
        </p:blipFill>
        <p:spPr>
          <a:xfrm>
            <a:off x="3341087" y="-60768"/>
            <a:ext cx="1127188" cy="72642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effectLst>
            <a:softEdge rad="12700"/>
          </a:effectLst>
        </p:spPr>
      </p:pic>
      <p:sp>
        <p:nvSpPr>
          <p:cNvPr id="19" name="Textfeld 18">
            <a:extLst>
              <a:ext uri="{FF2B5EF4-FFF2-40B4-BE49-F238E27FC236}">
                <a16:creationId xmlns:a16="http://schemas.microsoft.com/office/drawing/2014/main" id="{F796C7B4-BE63-4309-8B1D-DC13F7CC5A45}"/>
              </a:ext>
            </a:extLst>
          </p:cNvPr>
          <p:cNvSpPr txBox="1"/>
          <p:nvPr/>
        </p:nvSpPr>
        <p:spPr>
          <a:xfrm>
            <a:off x="9951495" y="5852078"/>
            <a:ext cx="550151" cy="707886"/>
          </a:xfrm>
          <a:prstGeom prst="rect">
            <a:avLst/>
          </a:prstGeom>
          <a:noFill/>
        </p:spPr>
        <p:txBody>
          <a:bodyPr wrap="none" rtlCol="0">
            <a:spAutoFit/>
          </a:bodyPr>
          <a:lstStyle/>
          <a:p>
            <a:r>
              <a:rPr lang="de-DE" sz="4000" b="1" dirty="0">
                <a:solidFill>
                  <a:srgbClr val="C00000"/>
                </a:solidFill>
              </a:rPr>
              <a:t>…</a:t>
            </a:r>
          </a:p>
        </p:txBody>
      </p:sp>
      <p:sp>
        <p:nvSpPr>
          <p:cNvPr id="21" name="Rechteck: abgerundete Ecken 20">
            <a:hlinkClick r:id="rId7" action="ppaction://hlinksldjump" tooltip="Bitte anklicken"/>
            <a:extLst>
              <a:ext uri="{FF2B5EF4-FFF2-40B4-BE49-F238E27FC236}">
                <a16:creationId xmlns:a16="http://schemas.microsoft.com/office/drawing/2014/main" id="{37A6E616-D7D6-4654-B991-36509430CA08}"/>
              </a:ext>
            </a:extLst>
          </p:cNvPr>
          <p:cNvSpPr/>
          <p:nvPr/>
        </p:nvSpPr>
        <p:spPr>
          <a:xfrm>
            <a:off x="10527172" y="5836547"/>
            <a:ext cx="1440000" cy="57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bg1"/>
                </a:solidFill>
              </a:rPr>
              <a:t>nächste</a:t>
            </a:r>
          </a:p>
          <a:p>
            <a:pPr algn="ctr"/>
            <a:r>
              <a:rPr lang="de-DE" sz="1400" b="1" dirty="0">
                <a:solidFill>
                  <a:schemeClr val="bg1"/>
                </a:solidFill>
              </a:rPr>
              <a:t>Seite</a:t>
            </a:r>
          </a:p>
        </p:txBody>
      </p:sp>
    </p:spTree>
    <p:extLst>
      <p:ext uri="{BB962C8B-B14F-4D97-AF65-F5344CB8AC3E}">
        <p14:creationId xmlns:p14="http://schemas.microsoft.com/office/powerpoint/2010/main" val="11567384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3B6CAC6D-E967-4B33-A5A3-9AB9CF930C57}"/>
              </a:ext>
            </a:extLst>
          </p:cNvPr>
          <p:cNvSpPr txBox="1"/>
          <p:nvPr/>
        </p:nvSpPr>
        <p:spPr>
          <a:xfrm>
            <a:off x="5362963" y="123674"/>
            <a:ext cx="4665444" cy="461665"/>
          </a:xfrm>
          <a:prstGeom prst="rect">
            <a:avLst/>
          </a:prstGeom>
          <a:noFill/>
        </p:spPr>
        <p:txBody>
          <a:bodyPr wrap="none" rtlCol="0">
            <a:spAutoFit/>
          </a:bodyPr>
          <a:lstStyle/>
          <a:p>
            <a:r>
              <a:rPr lang="de-DE" sz="2400" b="1" dirty="0">
                <a:latin typeface="Avenir Next LT Pro" panose="020B0504020202020204" pitchFamily="34" charset="0"/>
              </a:rPr>
              <a:t>Allgemeine Unterrichtsinhalte</a:t>
            </a:r>
          </a:p>
        </p:txBody>
      </p:sp>
      <p:pic>
        <p:nvPicPr>
          <p:cNvPr id="9" name="Grafik 8" descr="Ein Bild, das Text enthält.&#10;&#10;Automatisch generierte Beschreibung">
            <a:extLst>
              <a:ext uri="{FF2B5EF4-FFF2-40B4-BE49-F238E27FC236}">
                <a16:creationId xmlns:a16="http://schemas.microsoft.com/office/drawing/2014/main" id="{16572BB0-662A-4873-B25D-377E786B6B85}"/>
              </a:ext>
            </a:extLst>
          </p:cNvPr>
          <p:cNvPicPr>
            <a:picLocks noChangeAspect="1"/>
          </p:cNvPicPr>
          <p:nvPr/>
        </p:nvPicPr>
        <p:blipFill rotWithShape="1">
          <a:blip r:embed="rId2">
            <a:clrChange>
              <a:clrFrom>
                <a:srgbClr val="E8EAEC"/>
              </a:clrFrom>
              <a:clrTo>
                <a:srgbClr val="E8EAEC">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44" r="1710" b="-2"/>
          <a:stretch/>
        </p:blipFill>
        <p:spPr>
          <a:xfrm>
            <a:off x="197008" y="193864"/>
            <a:ext cx="1517242" cy="977797"/>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13" name="Grafik 12">
            <a:extLst>
              <a:ext uri="{FF2B5EF4-FFF2-40B4-BE49-F238E27FC236}">
                <a16:creationId xmlns:a16="http://schemas.microsoft.com/office/drawing/2014/main" id="{AC0F1A33-FCA8-41F6-9608-6A094A5338F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7637" r="8340"/>
          <a:stretch/>
        </p:blipFill>
        <p:spPr>
          <a:xfrm>
            <a:off x="0" y="-1454"/>
            <a:ext cx="5150700" cy="6875901"/>
          </a:xfrm>
          <a:prstGeom prst="rect">
            <a:avLst/>
          </a:prstGeom>
        </p:spPr>
      </p:pic>
      <p:cxnSp>
        <p:nvCxnSpPr>
          <p:cNvPr id="15" name="Gerader Verbinder 14">
            <a:extLst>
              <a:ext uri="{FF2B5EF4-FFF2-40B4-BE49-F238E27FC236}">
                <a16:creationId xmlns:a16="http://schemas.microsoft.com/office/drawing/2014/main" id="{88377F21-FC0D-4B1E-9176-1477145BDD1A}"/>
              </a:ext>
            </a:extLst>
          </p:cNvPr>
          <p:cNvCxnSpPr/>
          <p:nvPr/>
        </p:nvCxnSpPr>
        <p:spPr>
          <a:xfrm>
            <a:off x="5138000" y="638312"/>
            <a:ext cx="7041300" cy="27344"/>
          </a:xfrm>
          <a:prstGeom prst="line">
            <a:avLst/>
          </a:prstGeom>
          <a:ln w="57150">
            <a:solidFill>
              <a:srgbClr val="E3BC18"/>
            </a:solidFill>
          </a:ln>
        </p:spPr>
        <p:style>
          <a:lnRef idx="1">
            <a:schemeClr val="accent1"/>
          </a:lnRef>
          <a:fillRef idx="0">
            <a:schemeClr val="accent1"/>
          </a:fillRef>
          <a:effectRef idx="0">
            <a:schemeClr val="accent1"/>
          </a:effectRef>
          <a:fontRef idx="minor">
            <a:schemeClr val="tx1"/>
          </a:fontRef>
        </p:style>
      </p:cxnSp>
      <p:pic>
        <p:nvPicPr>
          <p:cNvPr id="17" name="Grafik 16" descr="Ein Bild, das Text enthält.&#10;&#10;Automatisch generierte Beschreibung">
            <a:extLst>
              <a:ext uri="{FF2B5EF4-FFF2-40B4-BE49-F238E27FC236}">
                <a16:creationId xmlns:a16="http://schemas.microsoft.com/office/drawing/2014/main" id="{05B9FA42-3FBD-48F7-98ED-85E1288EF54C}"/>
              </a:ext>
            </a:extLst>
          </p:cNvPr>
          <p:cNvPicPr>
            <a:picLocks noChangeAspect="1"/>
          </p:cNvPicPr>
          <p:nvPr/>
        </p:nvPicPr>
        <p:blipFill rotWithShape="1">
          <a:blip r:embed="rId6">
            <a:clrChange>
              <a:clrFrom>
                <a:srgbClr val="E8EAEC"/>
              </a:clrFrom>
              <a:clrTo>
                <a:srgbClr val="E8EAEC">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44" r="1710" b="-2"/>
          <a:stretch/>
        </p:blipFill>
        <p:spPr>
          <a:xfrm>
            <a:off x="3341087" y="-60768"/>
            <a:ext cx="1127188" cy="72642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effectLst>
            <a:softEdge rad="12700"/>
          </a:effectLst>
        </p:spPr>
      </p:pic>
      <p:sp>
        <p:nvSpPr>
          <p:cNvPr id="2" name="Textfeld 1">
            <a:extLst>
              <a:ext uri="{FF2B5EF4-FFF2-40B4-BE49-F238E27FC236}">
                <a16:creationId xmlns:a16="http://schemas.microsoft.com/office/drawing/2014/main" id="{B5241170-E3B3-4BBC-9047-22884E001465}"/>
              </a:ext>
            </a:extLst>
          </p:cNvPr>
          <p:cNvSpPr txBox="1"/>
          <p:nvPr/>
        </p:nvSpPr>
        <p:spPr>
          <a:xfrm>
            <a:off x="5362963" y="1056480"/>
            <a:ext cx="6892849" cy="5545108"/>
          </a:xfrm>
          <a:prstGeom prst="rect">
            <a:avLst/>
          </a:prstGeom>
          <a:noFill/>
        </p:spPr>
        <p:txBody>
          <a:bodyPr wrap="none" rtlCol="0">
            <a:spAutoFit/>
          </a:bodyPr>
          <a:lstStyle/>
          <a:p>
            <a:pPr>
              <a:lnSpc>
                <a:spcPct val="107000"/>
              </a:lnSpc>
              <a:spcAft>
                <a:spcPts val="800"/>
              </a:spcAft>
            </a:pPr>
            <a:r>
              <a:rPr lang="de-DE" sz="1500" b="1" dirty="0">
                <a:effectLst/>
                <a:latin typeface="Calibri" panose="020F0502020204030204" pitchFamily="34" charset="0"/>
                <a:ea typeface="Calibri" panose="020F0502020204030204" pitchFamily="34" charset="0"/>
                <a:cs typeface="Times New Roman" panose="02020603050405020304" pitchFamily="18" charset="0"/>
              </a:rPr>
              <a:t>Wie viele Klausuren werden pro Ausbildungsjahr geschrieben? </a:t>
            </a:r>
          </a:p>
          <a:p>
            <a:pPr>
              <a:lnSpc>
                <a:spcPct val="107000"/>
              </a:lnSpc>
            </a:pPr>
            <a:r>
              <a:rPr lang="de-DE" sz="1500" dirty="0">
                <a:effectLst/>
                <a:latin typeface="Calibri" panose="020F0502020204030204" pitchFamily="34" charset="0"/>
                <a:ea typeface="Calibri" panose="020F0502020204030204" pitchFamily="34" charset="0"/>
                <a:cs typeface="Times New Roman" panose="02020603050405020304" pitchFamily="18" charset="0"/>
              </a:rPr>
              <a:t>Egal für welche Ausbildungsform Sie sich entscheiden, Sie schreiben ca. 11</a:t>
            </a:r>
            <a:r>
              <a:rPr lang="de-DE"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e-DE" sz="1500" dirty="0">
                <a:effectLst/>
                <a:latin typeface="Calibri" panose="020F0502020204030204" pitchFamily="34" charset="0"/>
                <a:ea typeface="Calibri" panose="020F0502020204030204" pitchFamily="34" charset="0"/>
                <a:cs typeface="Times New Roman" panose="02020603050405020304" pitchFamily="18" charset="0"/>
              </a:rPr>
              <a:t>Klausuren, </a:t>
            </a:r>
          </a:p>
          <a:p>
            <a:pPr>
              <a:lnSpc>
                <a:spcPct val="107000"/>
              </a:lnSpc>
            </a:pPr>
            <a:r>
              <a:rPr lang="de-DE" sz="1500" dirty="0">
                <a:effectLst/>
                <a:latin typeface="Calibri" panose="020F0502020204030204" pitchFamily="34" charset="0"/>
                <a:ea typeface="Calibri" panose="020F0502020204030204" pitchFamily="34" charset="0"/>
                <a:cs typeface="Times New Roman" panose="02020603050405020304" pitchFamily="18" charset="0"/>
              </a:rPr>
              <a:t>die sich je nach Länge der Ausbildung auf zwei oder drei Jahre verteilen. Davon </a:t>
            </a:r>
            <a:br>
              <a:rPr lang="de-DE" sz="1500" dirty="0">
                <a:effectLst/>
                <a:latin typeface="Calibri" panose="020F0502020204030204" pitchFamily="34" charset="0"/>
                <a:ea typeface="Calibri" panose="020F0502020204030204" pitchFamily="34" charset="0"/>
                <a:cs typeface="Times New Roman" panose="02020603050405020304" pitchFamily="18" charset="0"/>
              </a:rPr>
            </a:br>
            <a:r>
              <a:rPr lang="de-DE" sz="1500" dirty="0">
                <a:effectLst/>
                <a:latin typeface="Calibri" panose="020F0502020204030204" pitchFamily="34" charset="0"/>
                <a:ea typeface="Calibri" panose="020F0502020204030204" pitchFamily="34" charset="0"/>
                <a:cs typeface="Times New Roman" panose="02020603050405020304" pitchFamily="18" charset="0"/>
              </a:rPr>
              <a:t>werden einige Klausuren in zwei Lernfeldern gleichzeitig geschrieben.</a:t>
            </a:r>
          </a:p>
          <a:p>
            <a:pPr>
              <a:lnSpc>
                <a:spcPct val="107000"/>
              </a:lnSpc>
            </a:pPr>
            <a:endParaRPr lang="de-DE"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500" b="1" dirty="0">
                <a:effectLst/>
                <a:latin typeface="Calibri" panose="020F0502020204030204" pitchFamily="34" charset="0"/>
                <a:ea typeface="Calibri" panose="020F0502020204030204" pitchFamily="34" charset="0"/>
                <a:cs typeface="Times New Roman" panose="02020603050405020304" pitchFamily="18" charset="0"/>
              </a:rPr>
              <a:t>Theorie-Praxisverzahnung </a:t>
            </a:r>
          </a:p>
          <a:p>
            <a:pPr>
              <a:lnSpc>
                <a:spcPct val="107000"/>
              </a:lnSpc>
            </a:pPr>
            <a:r>
              <a:rPr lang="de-DE" sz="1500" dirty="0">
                <a:effectLst/>
                <a:latin typeface="Calibri" panose="020F0502020204030204" pitchFamily="34" charset="0"/>
                <a:ea typeface="Calibri" panose="020F0502020204030204" pitchFamily="34" charset="0"/>
                <a:cs typeface="Times New Roman" panose="02020603050405020304" pitchFamily="18" charset="0"/>
              </a:rPr>
              <a:t>Egal, für welche Organisationsform (Vollzeit, PIA) Sie sich entscheiden, Ihre </a:t>
            </a:r>
            <a:br>
              <a:rPr lang="de-DE" sz="1500" dirty="0">
                <a:effectLst/>
                <a:latin typeface="Calibri" panose="020F0502020204030204" pitchFamily="34" charset="0"/>
                <a:ea typeface="Calibri" panose="020F0502020204030204" pitchFamily="34" charset="0"/>
                <a:cs typeface="Times New Roman" panose="02020603050405020304" pitchFamily="18" charset="0"/>
              </a:rPr>
            </a:br>
            <a:r>
              <a:rPr lang="de-DE" sz="1500" dirty="0">
                <a:effectLst/>
                <a:latin typeface="Calibri" panose="020F0502020204030204" pitchFamily="34" charset="0"/>
                <a:ea typeface="Calibri" panose="020F0502020204030204" pitchFamily="34" charset="0"/>
                <a:cs typeface="Times New Roman" panose="02020603050405020304" pitchFamily="18" charset="0"/>
              </a:rPr>
              <a:t>Erfahrungen in den Praxiseinrichtungen der Kinder- und Jugendhilfe werden immer</a:t>
            </a:r>
          </a:p>
          <a:p>
            <a:pPr>
              <a:lnSpc>
                <a:spcPct val="107000"/>
              </a:lnSpc>
            </a:pPr>
            <a:r>
              <a:rPr lang="de-DE" sz="1500" dirty="0">
                <a:effectLst/>
                <a:latin typeface="Calibri" panose="020F0502020204030204" pitchFamily="34" charset="0"/>
                <a:ea typeface="Calibri" panose="020F0502020204030204" pitchFamily="34" charset="0"/>
                <a:cs typeface="Times New Roman" panose="02020603050405020304" pitchFamily="18" charset="0"/>
              </a:rPr>
              <a:t>von grundlegender Bedeutung für unseren Unterricht sein. </a:t>
            </a:r>
          </a:p>
          <a:p>
            <a:pPr>
              <a:lnSpc>
                <a:spcPct val="107000"/>
              </a:lnSpc>
            </a:pPr>
            <a:endParaRPr lang="de-DE"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de-DE" sz="1500" dirty="0">
                <a:effectLst/>
                <a:latin typeface="Calibri" panose="020F0502020204030204" pitchFamily="34" charset="0"/>
                <a:ea typeface="Calibri" panose="020F0502020204030204" pitchFamily="34" charset="0"/>
                <a:cs typeface="Times New Roman" panose="02020603050405020304" pitchFamily="18" charset="0"/>
              </a:rPr>
              <a:t>Folgende Aspekte garantieren eine gute Theorie-Praxis-Verzahnung:</a:t>
            </a:r>
          </a:p>
          <a:p>
            <a:pPr marL="342900" lvl="0" indent="-342900">
              <a:lnSpc>
                <a:spcPct val="107000"/>
              </a:lnSpc>
              <a:buFont typeface="Symbol" panose="05050102010706020507" pitchFamily="18" charset="2"/>
              <a:buChar char=""/>
            </a:pPr>
            <a:r>
              <a:rPr lang="de-DE" sz="1500" dirty="0">
                <a:effectLst/>
                <a:latin typeface="Calibri" panose="020F0502020204030204" pitchFamily="34" charset="0"/>
                <a:ea typeface="Calibri" panose="020F0502020204030204" pitchFamily="34" charset="0"/>
                <a:cs typeface="Times New Roman" panose="02020603050405020304" pitchFamily="18" charset="0"/>
              </a:rPr>
              <a:t>Praxisbesuche durch eine Lehrkraft </a:t>
            </a:r>
          </a:p>
          <a:p>
            <a:pPr marL="342900" lvl="0" indent="-342900">
              <a:lnSpc>
                <a:spcPct val="107000"/>
              </a:lnSpc>
              <a:buFont typeface="Symbol" panose="05050102010706020507" pitchFamily="18" charset="2"/>
              <a:buChar char=""/>
            </a:pPr>
            <a:r>
              <a:rPr lang="de-DE" sz="1500" dirty="0">
                <a:effectLst/>
                <a:latin typeface="Calibri" panose="020F0502020204030204" pitchFamily="34" charset="0"/>
                <a:ea typeface="Calibri" panose="020F0502020204030204" pitchFamily="34" charset="0"/>
                <a:cs typeface="Times New Roman" panose="02020603050405020304" pitchFamily="18" charset="0"/>
              </a:rPr>
              <a:t>Zusammenarbeit mit Ihren Praxisanleiter*innen (= ausgebildete Kolleg*innen </a:t>
            </a:r>
            <a:br>
              <a:rPr lang="de-DE" sz="1500" dirty="0">
                <a:effectLst/>
                <a:latin typeface="Calibri" panose="020F0502020204030204" pitchFamily="34" charset="0"/>
                <a:ea typeface="Calibri" panose="020F0502020204030204" pitchFamily="34" charset="0"/>
                <a:cs typeface="Times New Roman" panose="02020603050405020304" pitchFamily="18" charset="0"/>
              </a:rPr>
            </a:br>
            <a:r>
              <a:rPr lang="de-DE" sz="1500" dirty="0">
                <a:effectLst/>
                <a:latin typeface="Calibri" panose="020F0502020204030204" pitchFamily="34" charset="0"/>
                <a:ea typeface="Calibri" panose="020F0502020204030204" pitchFamily="34" charset="0"/>
                <a:cs typeface="Times New Roman" panose="02020603050405020304" pitchFamily="18" charset="0"/>
              </a:rPr>
              <a:t>in den Einrichtungen, die Ihren Weg zur Erzieherin/zum Erzieher begleiten), </a:t>
            </a:r>
          </a:p>
          <a:p>
            <a:pPr marL="342900" lvl="0" indent="-342900">
              <a:lnSpc>
                <a:spcPct val="107000"/>
              </a:lnSpc>
              <a:buFont typeface="Symbol" panose="05050102010706020507" pitchFamily="18" charset="2"/>
              <a:buChar char=""/>
            </a:pPr>
            <a:r>
              <a:rPr lang="de-DE" sz="1500" dirty="0">
                <a:effectLst/>
                <a:latin typeface="Calibri" panose="020F0502020204030204" pitchFamily="34" charset="0"/>
                <a:ea typeface="Calibri" panose="020F0502020204030204" pitchFamily="34" charset="0"/>
                <a:cs typeface="Times New Roman" panose="02020603050405020304" pitchFamily="18" charset="0"/>
              </a:rPr>
              <a:t>Praxisaufgaben, in denen Unterrichtsinhalte während des Praktikums erprobt </a:t>
            </a:r>
            <a:br>
              <a:rPr lang="de-DE" sz="1500" dirty="0">
                <a:effectLst/>
                <a:latin typeface="Calibri" panose="020F0502020204030204" pitchFamily="34" charset="0"/>
                <a:ea typeface="Calibri" panose="020F0502020204030204" pitchFamily="34" charset="0"/>
                <a:cs typeface="Times New Roman" panose="02020603050405020304" pitchFamily="18" charset="0"/>
              </a:rPr>
            </a:br>
            <a:r>
              <a:rPr lang="de-DE" sz="1500" dirty="0">
                <a:effectLst/>
                <a:latin typeface="Calibri" panose="020F0502020204030204" pitchFamily="34" charset="0"/>
                <a:ea typeface="Calibri" panose="020F0502020204030204" pitchFamily="34" charset="0"/>
                <a:cs typeface="Times New Roman" panose="02020603050405020304" pitchFamily="18" charset="0"/>
              </a:rPr>
              <a:t>und überprüft werden</a:t>
            </a:r>
          </a:p>
          <a:p>
            <a:pPr marL="342900" lvl="0" indent="-342900">
              <a:lnSpc>
                <a:spcPct val="107000"/>
              </a:lnSpc>
              <a:buFont typeface="Symbol" panose="05050102010706020507" pitchFamily="18" charset="2"/>
              <a:buChar char=""/>
            </a:pPr>
            <a:r>
              <a:rPr lang="de-DE" sz="1500" dirty="0">
                <a:effectLst/>
                <a:latin typeface="Calibri" panose="020F0502020204030204" pitchFamily="34" charset="0"/>
                <a:ea typeface="Calibri" panose="020F0502020204030204" pitchFamily="34" charset="0"/>
                <a:cs typeface="Times New Roman" panose="02020603050405020304" pitchFamily="18" charset="0"/>
              </a:rPr>
              <a:t>Lernsituationen (= berufliche Handlungssituationen, aus denen sich</a:t>
            </a:r>
            <a:br>
              <a:rPr lang="de-DE" sz="1500" dirty="0">
                <a:effectLst/>
                <a:latin typeface="Calibri" panose="020F0502020204030204" pitchFamily="34" charset="0"/>
                <a:ea typeface="Calibri" panose="020F0502020204030204" pitchFamily="34" charset="0"/>
                <a:cs typeface="Times New Roman" panose="02020603050405020304" pitchFamily="18" charset="0"/>
              </a:rPr>
            </a:br>
            <a:r>
              <a:rPr lang="de-DE" sz="1500" dirty="0">
                <a:effectLst/>
                <a:latin typeface="Calibri" panose="020F0502020204030204" pitchFamily="34" charset="0"/>
                <a:ea typeface="Calibri" panose="020F0502020204030204" pitchFamily="34" charset="0"/>
                <a:cs typeface="Times New Roman" panose="02020603050405020304" pitchFamily="18" charset="0"/>
              </a:rPr>
              <a:t>Fragestellungen oder Impulse ergeben, die durch die</a:t>
            </a:r>
            <a:br>
              <a:rPr lang="de-DE" sz="1500" dirty="0">
                <a:effectLst/>
                <a:latin typeface="Calibri" panose="020F0502020204030204" pitchFamily="34" charset="0"/>
                <a:ea typeface="Calibri" panose="020F0502020204030204" pitchFamily="34" charset="0"/>
                <a:cs typeface="Times New Roman" panose="02020603050405020304" pitchFamily="18" charset="0"/>
              </a:rPr>
            </a:br>
            <a:r>
              <a:rPr lang="de-DE" sz="1500" dirty="0">
                <a:effectLst/>
                <a:latin typeface="Calibri" panose="020F0502020204030204" pitchFamily="34" charset="0"/>
                <a:ea typeface="Calibri" panose="020F0502020204030204" pitchFamily="34" charset="0"/>
                <a:cs typeface="Times New Roman" panose="02020603050405020304" pitchFamily="18" charset="0"/>
              </a:rPr>
              <a:t>unterrichtliche Arbeit beantwortet werden)</a:t>
            </a:r>
          </a:p>
          <a:p>
            <a:pPr marL="342900" lvl="0" indent="-342900">
              <a:lnSpc>
                <a:spcPct val="107000"/>
              </a:lnSpc>
              <a:buFont typeface="Symbol" panose="05050102010706020507" pitchFamily="18" charset="2"/>
              <a:buChar char=""/>
            </a:pPr>
            <a:r>
              <a:rPr lang="de-DE" sz="1500" dirty="0">
                <a:effectLst/>
                <a:latin typeface="Calibri" panose="020F0502020204030204" pitchFamily="34" charset="0"/>
                <a:ea typeface="Calibri" panose="020F0502020204030204" pitchFamily="34" charset="0"/>
                <a:cs typeface="Times New Roman" panose="02020603050405020304" pitchFamily="18" charset="0"/>
              </a:rPr>
              <a:t>Und vieles mehr, z.B. Projektarbeit, Praxisbeirat </a:t>
            </a:r>
          </a:p>
          <a:p>
            <a:endParaRPr lang="de-DE" sz="1500" dirty="0"/>
          </a:p>
        </p:txBody>
      </p:sp>
      <p:sp>
        <p:nvSpPr>
          <p:cNvPr id="21" name="Rechteck: abgerundete Ecken 20">
            <a:hlinkClick r:id="rId7" action="ppaction://hlinksldjump" tooltip="Bitte anklicken"/>
            <a:extLst>
              <a:ext uri="{FF2B5EF4-FFF2-40B4-BE49-F238E27FC236}">
                <a16:creationId xmlns:a16="http://schemas.microsoft.com/office/drawing/2014/main" id="{37A6E616-D7D6-4654-B991-36509430CA08}"/>
              </a:ext>
            </a:extLst>
          </p:cNvPr>
          <p:cNvSpPr/>
          <p:nvPr/>
        </p:nvSpPr>
        <p:spPr>
          <a:xfrm>
            <a:off x="10535996" y="5851897"/>
            <a:ext cx="1440000" cy="5760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Home</a:t>
            </a:r>
          </a:p>
        </p:txBody>
      </p:sp>
    </p:spTree>
    <p:extLst>
      <p:ext uri="{BB962C8B-B14F-4D97-AF65-F5344CB8AC3E}">
        <p14:creationId xmlns:p14="http://schemas.microsoft.com/office/powerpoint/2010/main" val="28369371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417C99D3-943C-4E38-8A5E-E40F32CC5321}"/>
              </a:ext>
            </a:extLst>
          </p:cNvPr>
          <p:cNvGrpSpPr/>
          <p:nvPr/>
        </p:nvGrpSpPr>
        <p:grpSpPr>
          <a:xfrm>
            <a:off x="0" y="-45989"/>
            <a:ext cx="8279027" cy="956950"/>
            <a:chOff x="0" y="-45989"/>
            <a:chExt cx="8279027" cy="956950"/>
          </a:xfrm>
        </p:grpSpPr>
        <p:sp>
          <p:nvSpPr>
            <p:cNvPr id="16" name="Rechteck 15">
              <a:extLst>
                <a:ext uri="{FF2B5EF4-FFF2-40B4-BE49-F238E27FC236}">
                  <a16:creationId xmlns:a16="http://schemas.microsoft.com/office/drawing/2014/main" id="{F0CBF2CF-6142-42C3-88A5-84DB070B2E10}"/>
                </a:ext>
              </a:extLst>
            </p:cNvPr>
            <p:cNvSpPr/>
            <p:nvPr/>
          </p:nvSpPr>
          <p:spPr>
            <a:xfrm>
              <a:off x="0" y="0"/>
              <a:ext cx="8279027" cy="8649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Text enthält.&#10;&#10;Automatisch generierte Beschreibung">
              <a:extLst>
                <a:ext uri="{FF2B5EF4-FFF2-40B4-BE49-F238E27FC236}">
                  <a16:creationId xmlns:a16="http://schemas.microsoft.com/office/drawing/2014/main" id="{EA704421-FFB4-4C44-8190-E9314475A748}"/>
                </a:ext>
              </a:extLst>
            </p:cNvPr>
            <p:cNvPicPr>
              <a:picLocks noChangeAspect="1"/>
            </p:cNvPicPr>
            <p:nvPr/>
          </p:nvPicPr>
          <p:blipFill rotWithShape="1">
            <a:blip r:embed="rId2">
              <a:clrChange>
                <a:clrFrom>
                  <a:srgbClr val="E8EAEC"/>
                </a:clrFrom>
                <a:clrTo>
                  <a:srgbClr val="E8EAEC">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44" r="1710" b="-2"/>
            <a:stretch/>
          </p:blipFill>
          <p:spPr>
            <a:xfrm>
              <a:off x="170911" y="-45989"/>
              <a:ext cx="1484894" cy="956950"/>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effectLst>
              <a:softEdge rad="12700"/>
            </a:effectLst>
          </p:spPr>
        </p:pic>
      </p:grpSp>
      <p:pic>
        <p:nvPicPr>
          <p:cNvPr id="5" name="Grafik 4">
            <a:extLst>
              <a:ext uri="{FF2B5EF4-FFF2-40B4-BE49-F238E27FC236}">
                <a16:creationId xmlns:a16="http://schemas.microsoft.com/office/drawing/2014/main" id="{4AE0872E-109D-42D5-9461-24202FAA9B9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3386720"/>
            <a:ext cx="12192000" cy="3471280"/>
          </a:xfrm>
          <a:prstGeom prst="rect">
            <a:avLst/>
          </a:prstGeom>
        </p:spPr>
      </p:pic>
      <p:sp>
        <p:nvSpPr>
          <p:cNvPr id="9" name="Rechteck 8">
            <a:extLst>
              <a:ext uri="{FF2B5EF4-FFF2-40B4-BE49-F238E27FC236}">
                <a16:creationId xmlns:a16="http://schemas.microsoft.com/office/drawing/2014/main" id="{B5DEBAA2-A449-463E-A4B9-91CD19603369}"/>
              </a:ext>
            </a:extLst>
          </p:cNvPr>
          <p:cNvSpPr/>
          <p:nvPr/>
        </p:nvSpPr>
        <p:spPr>
          <a:xfrm>
            <a:off x="1924781" y="3322320"/>
            <a:ext cx="8279027" cy="3535680"/>
          </a:xfrm>
          <a:prstGeom prst="rect">
            <a:avLst/>
          </a:prstGeom>
          <a:solidFill>
            <a:srgbClr val="F8F8F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1AECA37F-3AC5-48C2-8385-4977B2B56C5F}"/>
              </a:ext>
            </a:extLst>
          </p:cNvPr>
          <p:cNvSpPr txBox="1"/>
          <p:nvPr/>
        </p:nvSpPr>
        <p:spPr>
          <a:xfrm>
            <a:off x="2225973" y="418906"/>
            <a:ext cx="8068619" cy="6360716"/>
          </a:xfrm>
          <a:prstGeom prst="rect">
            <a:avLst/>
          </a:prstGeom>
          <a:noFill/>
        </p:spPr>
        <p:txBody>
          <a:bodyPr wrap="square" rtlCol="0">
            <a:spAutoFit/>
          </a:bodyPr>
          <a:lstStyle/>
          <a:p>
            <a:pPr>
              <a:lnSpc>
                <a:spcPct val="107000"/>
              </a:lnSpc>
            </a:pPr>
            <a:r>
              <a:rPr lang="de-DE" sz="2000" b="1" dirty="0">
                <a:effectLst/>
                <a:latin typeface="Avenir Next LT Pro" panose="020B0504020202020204" pitchFamily="34" charset="0"/>
                <a:ea typeface="Calibri" panose="020F0502020204030204" pitchFamily="34" charset="0"/>
                <a:cs typeface="Times New Roman" panose="02020603050405020304" pitchFamily="18" charset="0"/>
              </a:rPr>
              <a:t>Bewerbungsunterlagen, Bewerbungsverfahren:</a:t>
            </a:r>
          </a:p>
          <a:p>
            <a:pPr>
              <a:lnSpc>
                <a:spcPct val="107000"/>
              </a:lnSpc>
              <a:spcAft>
                <a:spcPts val="1200"/>
              </a:spcAft>
            </a:pPr>
            <a:endParaRPr lang="de-DE" sz="2000" b="1" dirty="0">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de-DE" sz="1600" b="1" dirty="0">
                <a:effectLst/>
                <a:latin typeface="Calibri" panose="020F0502020204030204" pitchFamily="34" charset="0"/>
                <a:ea typeface="Calibri" panose="020F0502020204030204" pitchFamily="34" charset="0"/>
                <a:cs typeface="Times New Roman" panose="02020603050405020304" pitchFamily="18" charset="0"/>
              </a:rPr>
              <a:t>Kann ich mich für mehrere Organisationformen (Vollzeit, PIA) gleichzeitig bewerben?</a:t>
            </a:r>
          </a:p>
          <a:p>
            <a:pPr>
              <a:lnSpc>
                <a:spcPct val="107000"/>
              </a:lnSpc>
              <a:spcAft>
                <a:spcPts val="60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Entscheiden Sie sich bitte zunächst für eine Organisationsform! Uns ist daran gelegen, dass</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Sie einen Weg gehen, mit dem Sie sich identifizieren können und für den Sie motiviert sind. </a:t>
            </a:r>
          </a:p>
          <a:p>
            <a:pPr>
              <a:lnSpc>
                <a:spcPct val="107000"/>
              </a:lnSpc>
              <a:spcAft>
                <a:spcPts val="60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Wir müssen allerdings eingestehen, dass die Anzahl der Bewerber*innen pro zur Verfügung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stehenden Ausbildungsplätzen variiert. Es könnte also sein, dass Sie in einer anderen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Organisationsform mehr Chancen hätten.</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Für den Fall, dass Sie grundsätzlich offen sind, auch in einer anderen Organisationsform Ihre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Ausbildung zu absolvieren als in Ihrer </a:t>
            </a:r>
            <a:r>
              <a:rPr lang="de-DE" sz="1600" dirty="0" err="1">
                <a:effectLst/>
                <a:latin typeface="Calibri" panose="020F0502020204030204" pitchFamily="34" charset="0"/>
                <a:ea typeface="Calibri" panose="020F0502020204030204" pitchFamily="34" charset="0"/>
                <a:cs typeface="Times New Roman" panose="02020603050405020304" pitchFamily="18" charset="0"/>
              </a:rPr>
              <a:t>Erstwahl</a:t>
            </a:r>
            <a:r>
              <a:rPr lang="de-DE" sz="1600" dirty="0">
                <a:effectLst/>
                <a:latin typeface="Calibri" panose="020F0502020204030204" pitchFamily="34" charset="0"/>
                <a:ea typeface="Calibri" panose="020F0502020204030204" pitchFamily="34" charset="0"/>
                <a:cs typeface="Times New Roman" panose="02020603050405020304" pitchFamily="18" charset="0"/>
              </a:rPr>
              <a:t>, so machen Sie das bitte in Ihrem Bewerbungs-</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schreiben deutlich. Ggf. werden wir das dann berücksichtigen.</a:t>
            </a:r>
          </a:p>
          <a:p>
            <a:pPr>
              <a:lnSpc>
                <a:spcPct val="107000"/>
              </a:lnSpc>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de-DE" sz="1600" b="1" dirty="0">
                <a:effectLst/>
                <a:latin typeface="Calibri" panose="020F0502020204030204" pitchFamily="34" charset="0"/>
                <a:ea typeface="Calibri" panose="020F0502020204030204" pitchFamily="34" charset="0"/>
                <a:cs typeface="Times New Roman" panose="02020603050405020304" pitchFamily="18" charset="0"/>
              </a:rPr>
              <a:t>Wie geht es weiter, wenn ich meine Bewerbung abgegeben habe?</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Zunächst einmal sichten wir Ihre Bewerbungen und überprüfen, ob die erforderlichen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Aufnahmevoraussetzungen von Ihnen erfüllt werden. Je nach Bewerberlage (das ist jedes Jahr</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anders) müssen wir dann leider einigen Bewerber*innen bereits schon eine Absage erteilen,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weil wir die zeitlichen Ressourcen nicht zur Verfügung haben, mit allen Interessent*innen ein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Bewerbungsgespräch führen zu können. Gründe für die Absage können in den Noten, in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Beurteilungen aus der Praxis oder ähnlichen Aspekten liegen. Bitte haben Sie Verständnis</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dafür, dass wir keine individuellen Begründungen für Absagen geben können.</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Alle anderen Bewerber*innen werden zu einem Bewerbungsgespräch eingeladen.</a:t>
            </a:r>
            <a:endParaRPr lang="de-DE" sz="1600" dirty="0"/>
          </a:p>
        </p:txBody>
      </p:sp>
      <p:sp>
        <p:nvSpPr>
          <p:cNvPr id="7" name="Rechteck 6">
            <a:extLst>
              <a:ext uri="{FF2B5EF4-FFF2-40B4-BE49-F238E27FC236}">
                <a16:creationId xmlns:a16="http://schemas.microsoft.com/office/drawing/2014/main" id="{CE3EB585-380C-4A6B-9892-2B03563C0195}"/>
              </a:ext>
            </a:extLst>
          </p:cNvPr>
          <p:cNvSpPr/>
          <p:nvPr/>
        </p:nvSpPr>
        <p:spPr>
          <a:xfrm flipV="1">
            <a:off x="10203808" y="3379470"/>
            <a:ext cx="1988192" cy="1130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4BC12379-AF7E-4F4E-B979-123DA3D459FE}"/>
              </a:ext>
            </a:extLst>
          </p:cNvPr>
          <p:cNvSpPr/>
          <p:nvPr/>
        </p:nvSpPr>
        <p:spPr>
          <a:xfrm flipV="1">
            <a:off x="-7143" y="3368307"/>
            <a:ext cx="1931924" cy="1241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hlinkClick r:id="rId6" action="ppaction://hlinksldjump" tooltip="Bitte anklicken"/>
            <a:extLst>
              <a:ext uri="{FF2B5EF4-FFF2-40B4-BE49-F238E27FC236}">
                <a16:creationId xmlns:a16="http://schemas.microsoft.com/office/drawing/2014/main" id="{59C305AE-A0AD-4B31-969C-16CBAD8681B9}"/>
              </a:ext>
            </a:extLst>
          </p:cNvPr>
          <p:cNvSpPr/>
          <p:nvPr/>
        </p:nvSpPr>
        <p:spPr>
          <a:xfrm>
            <a:off x="10523296" y="5851897"/>
            <a:ext cx="1440000" cy="57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bg1"/>
                </a:solidFill>
              </a:rPr>
              <a:t>nächste</a:t>
            </a:r>
          </a:p>
          <a:p>
            <a:pPr algn="ctr"/>
            <a:r>
              <a:rPr lang="de-DE" sz="1400" b="1" dirty="0">
                <a:solidFill>
                  <a:schemeClr val="bg1"/>
                </a:solidFill>
              </a:rPr>
              <a:t>Seite</a:t>
            </a:r>
          </a:p>
        </p:txBody>
      </p:sp>
      <p:sp>
        <p:nvSpPr>
          <p:cNvPr id="14" name="Textfeld 13">
            <a:extLst>
              <a:ext uri="{FF2B5EF4-FFF2-40B4-BE49-F238E27FC236}">
                <a16:creationId xmlns:a16="http://schemas.microsoft.com/office/drawing/2014/main" id="{0B704E02-7DC4-42F9-B913-0213448EF82A}"/>
              </a:ext>
            </a:extLst>
          </p:cNvPr>
          <p:cNvSpPr txBox="1"/>
          <p:nvPr/>
        </p:nvSpPr>
        <p:spPr>
          <a:xfrm flipH="1">
            <a:off x="10117097" y="6003313"/>
            <a:ext cx="407788" cy="523220"/>
          </a:xfrm>
          <a:prstGeom prst="rect">
            <a:avLst/>
          </a:prstGeom>
          <a:noFill/>
        </p:spPr>
        <p:txBody>
          <a:bodyPr wrap="square" rtlCol="0">
            <a:spAutoFit/>
          </a:bodyPr>
          <a:lstStyle/>
          <a:p>
            <a:r>
              <a:rPr lang="de-DE" sz="2800" dirty="0">
                <a:solidFill>
                  <a:srgbClr val="C00000"/>
                </a:solidFill>
              </a:rPr>
              <a:t>…</a:t>
            </a:r>
          </a:p>
        </p:txBody>
      </p:sp>
    </p:spTree>
    <p:extLst>
      <p:ext uri="{BB962C8B-B14F-4D97-AF65-F5344CB8AC3E}">
        <p14:creationId xmlns:p14="http://schemas.microsoft.com/office/powerpoint/2010/main" val="2240818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295FC94E-93C4-4D76-ACF2-C63429F8FB98}"/>
              </a:ext>
            </a:extLst>
          </p:cNvPr>
          <p:cNvGrpSpPr/>
          <p:nvPr/>
        </p:nvGrpSpPr>
        <p:grpSpPr>
          <a:xfrm>
            <a:off x="0" y="-45989"/>
            <a:ext cx="8279027" cy="956950"/>
            <a:chOff x="0" y="-45989"/>
            <a:chExt cx="8279027" cy="956950"/>
          </a:xfrm>
        </p:grpSpPr>
        <p:sp>
          <p:nvSpPr>
            <p:cNvPr id="15" name="Rechteck 14">
              <a:extLst>
                <a:ext uri="{FF2B5EF4-FFF2-40B4-BE49-F238E27FC236}">
                  <a16:creationId xmlns:a16="http://schemas.microsoft.com/office/drawing/2014/main" id="{849786D3-1E28-48DE-8DE4-1FDE1002ABB3}"/>
                </a:ext>
              </a:extLst>
            </p:cNvPr>
            <p:cNvSpPr/>
            <p:nvPr/>
          </p:nvSpPr>
          <p:spPr>
            <a:xfrm>
              <a:off x="0" y="0"/>
              <a:ext cx="8279027" cy="8649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Ein Bild, das Text enthält.&#10;&#10;Automatisch generierte Beschreibung">
              <a:extLst>
                <a:ext uri="{FF2B5EF4-FFF2-40B4-BE49-F238E27FC236}">
                  <a16:creationId xmlns:a16="http://schemas.microsoft.com/office/drawing/2014/main" id="{A0B72008-9CE8-4C4B-9423-ED8565A94BC7}"/>
                </a:ext>
              </a:extLst>
            </p:cNvPr>
            <p:cNvPicPr>
              <a:picLocks noChangeAspect="1"/>
            </p:cNvPicPr>
            <p:nvPr/>
          </p:nvPicPr>
          <p:blipFill rotWithShape="1">
            <a:blip r:embed="rId2">
              <a:clrChange>
                <a:clrFrom>
                  <a:srgbClr val="E8EAEC"/>
                </a:clrFrom>
                <a:clrTo>
                  <a:srgbClr val="E8EAEC">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44" r="1710" b="-2"/>
            <a:stretch/>
          </p:blipFill>
          <p:spPr>
            <a:xfrm>
              <a:off x="170911" y="-45989"/>
              <a:ext cx="1484894" cy="956950"/>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effectLst>
              <a:softEdge rad="12700"/>
            </a:effectLst>
          </p:spPr>
        </p:pic>
      </p:grpSp>
      <p:pic>
        <p:nvPicPr>
          <p:cNvPr id="5" name="Grafik 4">
            <a:extLst>
              <a:ext uri="{FF2B5EF4-FFF2-40B4-BE49-F238E27FC236}">
                <a16:creationId xmlns:a16="http://schemas.microsoft.com/office/drawing/2014/main" id="{4AE0872E-109D-42D5-9461-24202FAA9B9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3386720"/>
            <a:ext cx="12192000" cy="3471280"/>
          </a:xfrm>
          <a:prstGeom prst="rect">
            <a:avLst/>
          </a:prstGeom>
        </p:spPr>
      </p:pic>
      <p:sp>
        <p:nvSpPr>
          <p:cNvPr id="8" name="Rechteck 7">
            <a:extLst>
              <a:ext uri="{FF2B5EF4-FFF2-40B4-BE49-F238E27FC236}">
                <a16:creationId xmlns:a16="http://schemas.microsoft.com/office/drawing/2014/main" id="{4BC12379-AF7E-4F4E-B979-123DA3D459FE}"/>
              </a:ext>
            </a:extLst>
          </p:cNvPr>
          <p:cNvSpPr/>
          <p:nvPr/>
        </p:nvSpPr>
        <p:spPr>
          <a:xfrm flipV="1">
            <a:off x="-7143" y="3385820"/>
            <a:ext cx="2142332" cy="10667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5DEBAA2-A449-463E-A4B9-91CD19603369}"/>
              </a:ext>
            </a:extLst>
          </p:cNvPr>
          <p:cNvSpPr/>
          <p:nvPr/>
        </p:nvSpPr>
        <p:spPr>
          <a:xfrm>
            <a:off x="1965207" y="3322320"/>
            <a:ext cx="8340708" cy="3535680"/>
          </a:xfrm>
          <a:prstGeom prst="rect">
            <a:avLst/>
          </a:prstGeom>
          <a:solidFill>
            <a:srgbClr val="F8F8F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1AECA37F-3AC5-48C2-8385-4977B2B56C5F}"/>
              </a:ext>
            </a:extLst>
          </p:cNvPr>
          <p:cNvSpPr txBox="1"/>
          <p:nvPr/>
        </p:nvSpPr>
        <p:spPr>
          <a:xfrm>
            <a:off x="2184400" y="296863"/>
            <a:ext cx="8042394" cy="3714350"/>
          </a:xfrm>
          <a:prstGeom prst="rect">
            <a:avLst/>
          </a:prstGeom>
          <a:noFill/>
        </p:spPr>
        <p:txBody>
          <a:bodyPr wrap="none" rtlCol="0">
            <a:spAutoFit/>
          </a:bodyPr>
          <a:lstStyle/>
          <a:p>
            <a:pPr>
              <a:lnSpc>
                <a:spcPct val="107000"/>
              </a:lnSpc>
            </a:pPr>
            <a:r>
              <a:rPr lang="de-DE" sz="2000" b="1" dirty="0">
                <a:effectLst/>
                <a:latin typeface="Avenir Next LT Pro" panose="020B0504020202020204" pitchFamily="34" charset="0"/>
                <a:ea typeface="Calibri" panose="020F0502020204030204" pitchFamily="34" charset="0"/>
                <a:cs typeface="Times New Roman" panose="02020603050405020304" pitchFamily="18" charset="0"/>
              </a:rPr>
              <a:t>Bewerbungsunterlagen, Bewerbungsverfahren:</a:t>
            </a:r>
          </a:p>
          <a:p>
            <a:pPr>
              <a:lnSpc>
                <a:spcPct val="107000"/>
              </a:lnSpc>
            </a:pPr>
            <a:endParaRPr lang="de-DE" sz="2000" b="1"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pPr>
            <a:endParaRPr lang="de-DE" sz="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de-DE" sz="1600" b="1" dirty="0">
                <a:effectLst/>
                <a:latin typeface="Calibri" panose="020F0502020204030204" pitchFamily="34" charset="0"/>
                <a:ea typeface="Calibri" panose="020F0502020204030204" pitchFamily="34" charset="0"/>
                <a:cs typeface="Times New Roman" panose="02020603050405020304" pitchFamily="18" charset="0"/>
              </a:rPr>
              <a:t>Wie läuft das Bewerbungsgespräch ab, wenn ich eingeladen werde?</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In der Regel finden Bewerbungsgespräche in Kleingruppen statt. Sie dauern etwa 60 Minuten. </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Die Gruppen werden von zwei Lehrkräften aus der Fachschule für Sozialpädagogik begleitet. </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Im ersten Teil des Gespräches werden grundsätzliche Fragen zur Ausbildung an unserer Schule </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geklärt und erläutert. Im zweiten Teil des Gespräches bitten wir die Gruppe miteinander über </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eine pädagogische Fragestellung zu diskutieren. Eine Vorbereitung auf diese Diskussion erfolgt</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auch schriftlich durch die Bewerber*innen. Diese schriftlichen Überlegungen werden von den </a:t>
            </a:r>
            <a:br>
              <a:rPr lang="de-DE" sz="1600" dirty="0">
                <a:effectLst/>
                <a:latin typeface="Calibri" panose="020F0502020204030204" pitchFamily="34" charset="0"/>
                <a:ea typeface="Calibri" panose="020F0502020204030204" pitchFamily="34" charset="0"/>
                <a:cs typeface="Times New Roman" panose="02020603050405020304" pitchFamily="18" charset="0"/>
              </a:rPr>
            </a:br>
            <a:r>
              <a:rPr lang="de-DE" sz="1600" dirty="0">
                <a:effectLst/>
                <a:latin typeface="Calibri" panose="020F0502020204030204" pitchFamily="34" charset="0"/>
                <a:ea typeface="Calibri" panose="020F0502020204030204" pitchFamily="34" charset="0"/>
                <a:cs typeface="Times New Roman" panose="02020603050405020304" pitchFamily="18" charset="0"/>
              </a:rPr>
              <a:t>Lehrkräften eingesehen.</a:t>
            </a:r>
          </a:p>
          <a:p>
            <a:pPr>
              <a:lnSpc>
                <a:spcPct val="107000"/>
              </a:lnSpc>
            </a:pPr>
            <a:r>
              <a:rPr lang="de-DE" sz="1600" dirty="0">
                <a:effectLst/>
                <a:latin typeface="Calibri" panose="020F0502020204030204" pitchFamily="34" charset="0"/>
                <a:ea typeface="Calibri" panose="020F0502020204030204" pitchFamily="34" charset="0"/>
                <a:cs typeface="Times New Roman" panose="02020603050405020304" pitchFamily="18" charset="0"/>
              </a:rPr>
              <a:t>Sie erhalten dann zeitnah einen Bescheid darüber, ob Sie an der Schule aufgenommen werden</a:t>
            </a:r>
          </a:p>
          <a:p>
            <a:pPr>
              <a:lnSpc>
                <a:spcPct val="107000"/>
              </a:lnSpc>
              <a:spcAft>
                <a:spcPts val="1200"/>
              </a:spcAft>
            </a:pPr>
            <a:endParaRPr lang="de-DE" sz="1600" dirty="0"/>
          </a:p>
        </p:txBody>
      </p:sp>
      <p:sp>
        <p:nvSpPr>
          <p:cNvPr id="7" name="Rechteck 6">
            <a:extLst>
              <a:ext uri="{FF2B5EF4-FFF2-40B4-BE49-F238E27FC236}">
                <a16:creationId xmlns:a16="http://schemas.microsoft.com/office/drawing/2014/main" id="{CE3EB585-380C-4A6B-9892-2B03563C0195}"/>
              </a:ext>
            </a:extLst>
          </p:cNvPr>
          <p:cNvSpPr/>
          <p:nvPr/>
        </p:nvSpPr>
        <p:spPr>
          <a:xfrm flipV="1">
            <a:off x="10233936" y="3379471"/>
            <a:ext cx="1958063" cy="1130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abgerundete Ecken 11">
            <a:hlinkClick r:id="rId6" action="ppaction://hlinksldjump" tooltip="Bitte anklicken"/>
            <a:extLst>
              <a:ext uri="{FF2B5EF4-FFF2-40B4-BE49-F238E27FC236}">
                <a16:creationId xmlns:a16="http://schemas.microsoft.com/office/drawing/2014/main" id="{B558CECC-F008-4ED6-B9D0-7AF7E1FD0E68}"/>
              </a:ext>
            </a:extLst>
          </p:cNvPr>
          <p:cNvSpPr/>
          <p:nvPr/>
        </p:nvSpPr>
        <p:spPr>
          <a:xfrm>
            <a:off x="10528957" y="5840675"/>
            <a:ext cx="1440000" cy="5760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Home</a:t>
            </a:r>
          </a:p>
        </p:txBody>
      </p:sp>
      <p:sp>
        <p:nvSpPr>
          <p:cNvPr id="4" name="Textfeld 3">
            <a:extLst>
              <a:ext uri="{FF2B5EF4-FFF2-40B4-BE49-F238E27FC236}">
                <a16:creationId xmlns:a16="http://schemas.microsoft.com/office/drawing/2014/main" id="{734A785F-FA7A-4E80-A346-C259110420BC}"/>
              </a:ext>
            </a:extLst>
          </p:cNvPr>
          <p:cNvSpPr txBox="1"/>
          <p:nvPr/>
        </p:nvSpPr>
        <p:spPr>
          <a:xfrm>
            <a:off x="2184400" y="3917877"/>
            <a:ext cx="6670480" cy="2877711"/>
          </a:xfrm>
          <a:prstGeom prst="rect">
            <a:avLst/>
          </a:prstGeom>
          <a:noFill/>
        </p:spPr>
        <p:txBody>
          <a:bodyPr wrap="none" rtlCol="0">
            <a:spAutoFit/>
          </a:bodyPr>
          <a:lstStyle/>
          <a:p>
            <a:r>
              <a:rPr lang="de-DE" sz="1600" b="1" dirty="0"/>
              <a:t>Die Bewerbungsunterlagen können ab September eingereicht werden.</a:t>
            </a:r>
          </a:p>
          <a:p>
            <a:pPr>
              <a:spcAft>
                <a:spcPts val="600"/>
              </a:spcAft>
            </a:pPr>
            <a:r>
              <a:rPr lang="de-DE" sz="1600" b="1" dirty="0"/>
              <a:t>Dem Antrag sind beizufügen:</a:t>
            </a:r>
            <a:endParaRPr lang="de-DE" sz="1600" dirty="0"/>
          </a:p>
          <a:p>
            <a:pPr marL="358775" indent="-173038">
              <a:buFont typeface="Arial" panose="020B0604020202020204" pitchFamily="34" charset="0"/>
              <a:buChar char="•"/>
            </a:pPr>
            <a:r>
              <a:rPr lang="de-DE" sz="1600" dirty="0"/>
              <a:t>Bewerbungsanschreiben</a:t>
            </a:r>
          </a:p>
          <a:p>
            <a:pPr marL="358775" indent="-173038">
              <a:buFont typeface="Arial" panose="020B0604020202020204" pitchFamily="34" charset="0"/>
              <a:buChar char="•"/>
            </a:pPr>
            <a:r>
              <a:rPr lang="de-DE" sz="1600" dirty="0"/>
              <a:t>Lebenslauf</a:t>
            </a:r>
          </a:p>
          <a:p>
            <a:pPr marL="358775" indent="-173038">
              <a:buFont typeface="Arial" panose="020B0604020202020204" pitchFamily="34" charset="0"/>
              <a:buChar char="•"/>
            </a:pPr>
            <a:r>
              <a:rPr lang="de-DE" sz="1600" dirty="0"/>
              <a:t>Drei Passbilder (bitte auf der Rückseite mit Vor- und Nachname versehen)</a:t>
            </a:r>
          </a:p>
          <a:p>
            <a:pPr marL="358775" indent="-173038">
              <a:buFont typeface="Arial" panose="020B0604020202020204" pitchFamily="34" charset="0"/>
              <a:buChar char="•"/>
            </a:pPr>
            <a:r>
              <a:rPr lang="de-DE" sz="1600" dirty="0"/>
              <a:t>Taufnachweis</a:t>
            </a:r>
          </a:p>
          <a:p>
            <a:pPr marL="358775" indent="-173038">
              <a:buFont typeface="Arial" panose="020B0604020202020204" pitchFamily="34" charset="0"/>
              <a:buChar char="•"/>
            </a:pPr>
            <a:r>
              <a:rPr lang="de-DE" sz="1600" dirty="0"/>
              <a:t>Ausgefüllter Bewerbungsbogen (Download über unsere Website)</a:t>
            </a:r>
          </a:p>
          <a:p>
            <a:pPr marL="358775" indent="-173038">
              <a:buFont typeface="Arial" panose="020B0604020202020204" pitchFamily="34" charset="0"/>
              <a:buChar char="•"/>
            </a:pPr>
            <a:r>
              <a:rPr lang="de-DE" sz="1600" dirty="0"/>
              <a:t>Zeugnis über die Fachoberschulreife oder Fachhochschulreife oder </a:t>
            </a:r>
            <a:br>
              <a:rPr lang="de-DE" sz="1600" dirty="0"/>
            </a:br>
            <a:r>
              <a:rPr lang="de-DE" sz="1600" dirty="0"/>
              <a:t>Allgemeine Hochschulreife (in beglaubigter Kopie)</a:t>
            </a:r>
          </a:p>
          <a:p>
            <a:pPr marL="358775" indent="-173038">
              <a:buFont typeface="Arial" panose="020B0604020202020204" pitchFamily="34" charset="0"/>
              <a:buChar char="•"/>
            </a:pPr>
            <a:r>
              <a:rPr lang="de-DE" sz="1600" dirty="0"/>
              <a:t>Nachweis über die berufspraktischen Voraussetzungen</a:t>
            </a:r>
          </a:p>
          <a:p>
            <a:pPr marL="358775" indent="-173038">
              <a:buFont typeface="Arial" panose="020B0604020202020204" pitchFamily="34" charset="0"/>
              <a:buChar char="•"/>
            </a:pPr>
            <a:r>
              <a:rPr lang="de-DE" sz="1600" b="1" dirty="0"/>
              <a:t>Nach Aufnahme: </a:t>
            </a:r>
            <a:r>
              <a:rPr lang="de-DE" sz="1600" dirty="0"/>
              <a:t>erweitertes polizeiliches Führungszeugnis</a:t>
            </a:r>
          </a:p>
        </p:txBody>
      </p:sp>
    </p:spTree>
    <p:extLst>
      <p:ext uri="{BB962C8B-B14F-4D97-AF65-F5344CB8AC3E}">
        <p14:creationId xmlns:p14="http://schemas.microsoft.com/office/powerpoint/2010/main" val="4978340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BDDB8FC-7825-4175-902E-E48418A8B0B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4624" b="3144"/>
          <a:stretch/>
        </p:blipFill>
        <p:spPr>
          <a:xfrm>
            <a:off x="661744" y="152400"/>
            <a:ext cx="10564466" cy="6946900"/>
          </a:xfrm>
          <a:prstGeom prst="rect">
            <a:avLst/>
          </a:prstGeom>
        </p:spPr>
      </p:pic>
      <p:sp>
        <p:nvSpPr>
          <p:cNvPr id="5" name="Rechteck 4">
            <a:extLst>
              <a:ext uri="{FF2B5EF4-FFF2-40B4-BE49-F238E27FC236}">
                <a16:creationId xmlns:a16="http://schemas.microsoft.com/office/drawing/2014/main" id="{22F76C3C-1408-42C0-832D-6A7807648BCC}"/>
              </a:ext>
            </a:extLst>
          </p:cNvPr>
          <p:cNvSpPr/>
          <p:nvPr/>
        </p:nvSpPr>
        <p:spPr>
          <a:xfrm>
            <a:off x="0" y="9468"/>
            <a:ext cx="596900" cy="6848532"/>
          </a:xfrm>
          <a:prstGeom prst="rect">
            <a:avLst/>
          </a:prstGeom>
          <a:solidFill>
            <a:srgbClr val="FF7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hlinkClick r:id="rId4" action="ppaction://hlinksldjump"/>
            <a:extLst>
              <a:ext uri="{FF2B5EF4-FFF2-40B4-BE49-F238E27FC236}">
                <a16:creationId xmlns:a16="http://schemas.microsoft.com/office/drawing/2014/main" id="{44F2BB83-5B4A-43B4-AE75-14A468F78553}"/>
              </a:ext>
            </a:extLst>
          </p:cNvPr>
          <p:cNvSpPr/>
          <p:nvPr/>
        </p:nvSpPr>
        <p:spPr>
          <a:xfrm>
            <a:off x="10816059" y="5740400"/>
            <a:ext cx="1133313" cy="683087"/>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spc="200" dirty="0"/>
              <a:t>Seite</a:t>
            </a:r>
          </a:p>
          <a:p>
            <a:pPr algn="ctr"/>
            <a:r>
              <a:rPr lang="de-DE" sz="1400" b="1" spc="200" dirty="0"/>
              <a:t>danach</a:t>
            </a:r>
          </a:p>
        </p:txBody>
      </p:sp>
    </p:spTree>
    <p:extLst>
      <p:ext uri="{BB962C8B-B14F-4D97-AF65-F5344CB8AC3E}">
        <p14:creationId xmlns:p14="http://schemas.microsoft.com/office/powerpoint/2010/main" val="962584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77FDED7-09B6-469B-BFF3-0EAC03038398}"/>
              </a:ext>
            </a:extLst>
          </p:cNvPr>
          <p:cNvSpPr/>
          <p:nvPr/>
        </p:nvSpPr>
        <p:spPr>
          <a:xfrm>
            <a:off x="5999084" y="-135924"/>
            <a:ext cx="6192916" cy="7166919"/>
          </a:xfrm>
          <a:prstGeom prst="rect">
            <a:avLst/>
          </a:prstGeom>
          <a:solidFill>
            <a:schemeClr val="accent2">
              <a:lumMod val="40000"/>
              <a:lumOff val="60000"/>
              <a:alpha val="611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A1C1343A-C00E-4E51-8FAA-63E9CE30FF4D}"/>
              </a:ext>
            </a:extLst>
          </p:cNvPr>
          <p:cNvSpPr/>
          <p:nvPr/>
        </p:nvSpPr>
        <p:spPr>
          <a:xfrm>
            <a:off x="7090694" y="5314538"/>
            <a:ext cx="3732810" cy="1543462"/>
          </a:xfrm>
          <a:prstGeom prst="rect">
            <a:avLst/>
          </a:prstGeom>
          <a:solidFill>
            <a:srgbClr val="C6B4A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0E7169E9-547A-4482-866E-DFE34B184177}"/>
              </a:ext>
            </a:extLst>
          </p:cNvPr>
          <p:cNvPicPr>
            <a:picLocks noChangeAspect="1"/>
          </p:cNvPicPr>
          <p:nvPr/>
        </p:nvPicPr>
        <p:blipFill>
          <a:blip r:embed="rId2"/>
          <a:stretch>
            <a:fillRect/>
          </a:stretch>
        </p:blipFill>
        <p:spPr>
          <a:xfrm>
            <a:off x="0" y="0"/>
            <a:ext cx="6122644" cy="6858000"/>
          </a:xfrm>
          <a:prstGeom prst="rect">
            <a:avLst/>
          </a:prstGeom>
        </p:spPr>
      </p:pic>
      <p:sp>
        <p:nvSpPr>
          <p:cNvPr id="22" name="Trapezoid 16">
            <a:extLst>
              <a:ext uri="{FF2B5EF4-FFF2-40B4-BE49-F238E27FC236}">
                <a16:creationId xmlns:a16="http://schemas.microsoft.com/office/drawing/2014/main" id="{08AFA392-B7C8-4EF2-B666-C894BBBF1194}"/>
              </a:ext>
            </a:extLst>
          </p:cNvPr>
          <p:cNvSpPr/>
          <p:nvPr/>
        </p:nvSpPr>
        <p:spPr>
          <a:xfrm flipV="1">
            <a:off x="7086626" y="1497149"/>
            <a:ext cx="3720468" cy="1385894"/>
          </a:xfrm>
          <a:custGeom>
            <a:avLst/>
            <a:gdLst>
              <a:gd name="connsiteX0" fmla="*/ 0 w 2148843"/>
              <a:gd name="connsiteY0" fmla="*/ 433692 h 433692"/>
              <a:gd name="connsiteX1" fmla="*/ 108423 w 2148843"/>
              <a:gd name="connsiteY1" fmla="*/ 0 h 433692"/>
              <a:gd name="connsiteX2" fmla="*/ 2040420 w 2148843"/>
              <a:gd name="connsiteY2" fmla="*/ 0 h 433692"/>
              <a:gd name="connsiteX3" fmla="*/ 2148843 w 2148843"/>
              <a:gd name="connsiteY3" fmla="*/ 433692 h 433692"/>
              <a:gd name="connsiteX4" fmla="*/ 0 w 2148843"/>
              <a:gd name="connsiteY4" fmla="*/ 433692 h 433692"/>
              <a:gd name="connsiteX0" fmla="*/ 0 w 2282193"/>
              <a:gd name="connsiteY0" fmla="*/ 433692 h 433692"/>
              <a:gd name="connsiteX1" fmla="*/ 241773 w 2282193"/>
              <a:gd name="connsiteY1" fmla="*/ 0 h 433692"/>
              <a:gd name="connsiteX2" fmla="*/ 2173770 w 2282193"/>
              <a:gd name="connsiteY2" fmla="*/ 0 h 433692"/>
              <a:gd name="connsiteX3" fmla="*/ 2282193 w 2282193"/>
              <a:gd name="connsiteY3" fmla="*/ 433692 h 433692"/>
              <a:gd name="connsiteX4" fmla="*/ 0 w 2282193"/>
              <a:gd name="connsiteY4" fmla="*/ 433692 h 433692"/>
              <a:gd name="connsiteX0" fmla="*/ 0 w 2434593"/>
              <a:gd name="connsiteY0" fmla="*/ 433692 h 433692"/>
              <a:gd name="connsiteX1" fmla="*/ 241773 w 2434593"/>
              <a:gd name="connsiteY1" fmla="*/ 0 h 433692"/>
              <a:gd name="connsiteX2" fmla="*/ 2173770 w 2434593"/>
              <a:gd name="connsiteY2" fmla="*/ 0 h 433692"/>
              <a:gd name="connsiteX3" fmla="*/ 2434593 w 2434593"/>
              <a:gd name="connsiteY3" fmla="*/ 433692 h 433692"/>
              <a:gd name="connsiteX4" fmla="*/ 0 w 2434593"/>
              <a:gd name="connsiteY4" fmla="*/ 433692 h 433692"/>
              <a:gd name="connsiteX0" fmla="*/ 0 w 2567943"/>
              <a:gd name="connsiteY0" fmla="*/ 443217 h 443217"/>
              <a:gd name="connsiteX1" fmla="*/ 375123 w 2567943"/>
              <a:gd name="connsiteY1" fmla="*/ 0 h 443217"/>
              <a:gd name="connsiteX2" fmla="*/ 2307120 w 2567943"/>
              <a:gd name="connsiteY2" fmla="*/ 0 h 443217"/>
              <a:gd name="connsiteX3" fmla="*/ 2567943 w 2567943"/>
              <a:gd name="connsiteY3" fmla="*/ 433692 h 443217"/>
              <a:gd name="connsiteX4" fmla="*/ 0 w 2567943"/>
              <a:gd name="connsiteY4" fmla="*/ 443217 h 443217"/>
              <a:gd name="connsiteX0" fmla="*/ 0 w 2653668"/>
              <a:gd name="connsiteY0" fmla="*/ 443217 h 443217"/>
              <a:gd name="connsiteX1" fmla="*/ 375123 w 2653668"/>
              <a:gd name="connsiteY1" fmla="*/ 0 h 443217"/>
              <a:gd name="connsiteX2" fmla="*/ 2307120 w 2653668"/>
              <a:gd name="connsiteY2" fmla="*/ 0 h 443217"/>
              <a:gd name="connsiteX3" fmla="*/ 2653668 w 2653668"/>
              <a:gd name="connsiteY3" fmla="*/ 424167 h 443217"/>
              <a:gd name="connsiteX4" fmla="*/ 0 w 2653668"/>
              <a:gd name="connsiteY4" fmla="*/ 443217 h 443217"/>
              <a:gd name="connsiteX0" fmla="*/ 0 w 3168018"/>
              <a:gd name="connsiteY0" fmla="*/ 424167 h 424167"/>
              <a:gd name="connsiteX1" fmla="*/ 889473 w 3168018"/>
              <a:gd name="connsiteY1" fmla="*/ 0 h 424167"/>
              <a:gd name="connsiteX2" fmla="*/ 2821470 w 3168018"/>
              <a:gd name="connsiteY2" fmla="*/ 0 h 424167"/>
              <a:gd name="connsiteX3" fmla="*/ 3168018 w 3168018"/>
              <a:gd name="connsiteY3" fmla="*/ 424167 h 424167"/>
              <a:gd name="connsiteX4" fmla="*/ 0 w 3168018"/>
              <a:gd name="connsiteY4" fmla="*/ 424167 h 424167"/>
              <a:gd name="connsiteX0" fmla="*/ 0 w 3720468"/>
              <a:gd name="connsiteY0" fmla="*/ 424167 h 433692"/>
              <a:gd name="connsiteX1" fmla="*/ 889473 w 3720468"/>
              <a:gd name="connsiteY1" fmla="*/ 0 h 433692"/>
              <a:gd name="connsiteX2" fmla="*/ 2821470 w 3720468"/>
              <a:gd name="connsiteY2" fmla="*/ 0 h 433692"/>
              <a:gd name="connsiteX3" fmla="*/ 3720468 w 3720468"/>
              <a:gd name="connsiteY3" fmla="*/ 433692 h 433692"/>
              <a:gd name="connsiteX4" fmla="*/ 0 w 3720468"/>
              <a:gd name="connsiteY4" fmla="*/ 424167 h 433692"/>
              <a:gd name="connsiteX0" fmla="*/ 0 w 3720468"/>
              <a:gd name="connsiteY0" fmla="*/ 428178 h 437703"/>
              <a:gd name="connsiteX1" fmla="*/ 1613373 w 3720468"/>
              <a:gd name="connsiteY1" fmla="*/ 0 h 437703"/>
              <a:gd name="connsiteX2" fmla="*/ 2821470 w 3720468"/>
              <a:gd name="connsiteY2" fmla="*/ 4011 h 437703"/>
              <a:gd name="connsiteX3" fmla="*/ 3720468 w 3720468"/>
              <a:gd name="connsiteY3" fmla="*/ 437703 h 437703"/>
              <a:gd name="connsiteX4" fmla="*/ 0 w 3720468"/>
              <a:gd name="connsiteY4" fmla="*/ 428178 h 437703"/>
              <a:gd name="connsiteX0" fmla="*/ 0 w 3720468"/>
              <a:gd name="connsiteY0" fmla="*/ 428178 h 437703"/>
              <a:gd name="connsiteX1" fmla="*/ 1613373 w 3720468"/>
              <a:gd name="connsiteY1" fmla="*/ 0 h 437703"/>
              <a:gd name="connsiteX2" fmla="*/ 2135670 w 3720468"/>
              <a:gd name="connsiteY2" fmla="*/ 0 h 437703"/>
              <a:gd name="connsiteX3" fmla="*/ 3720468 w 3720468"/>
              <a:gd name="connsiteY3" fmla="*/ 437703 h 437703"/>
              <a:gd name="connsiteX4" fmla="*/ 0 w 3720468"/>
              <a:gd name="connsiteY4" fmla="*/ 428178 h 43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0468" h="437703">
                <a:moveTo>
                  <a:pt x="0" y="428178"/>
                </a:moveTo>
                <a:lnTo>
                  <a:pt x="1613373" y="0"/>
                </a:lnTo>
                <a:lnTo>
                  <a:pt x="2135670" y="0"/>
                </a:lnTo>
                <a:lnTo>
                  <a:pt x="3720468" y="437703"/>
                </a:lnTo>
                <a:lnTo>
                  <a:pt x="0" y="428178"/>
                </a:lnTo>
                <a:close/>
              </a:path>
            </a:pathLst>
          </a:custGeom>
          <a:gradFill flip="none" rotWithShape="1">
            <a:gsLst>
              <a:gs pos="0">
                <a:schemeClr val="accent5">
                  <a:lumMod val="20000"/>
                  <a:lumOff val="80000"/>
                </a:schemeClr>
              </a:gs>
              <a:gs pos="45000">
                <a:schemeClr val="accent5">
                  <a:lumMod val="60000"/>
                  <a:lumOff val="40000"/>
                </a:schemeClr>
              </a:gs>
              <a:gs pos="100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Trapezoid 16">
            <a:extLst>
              <a:ext uri="{FF2B5EF4-FFF2-40B4-BE49-F238E27FC236}">
                <a16:creationId xmlns:a16="http://schemas.microsoft.com/office/drawing/2014/main" id="{79BB0853-4F80-4F05-AB25-83CB373B1231}"/>
              </a:ext>
            </a:extLst>
          </p:cNvPr>
          <p:cNvSpPr/>
          <p:nvPr/>
        </p:nvSpPr>
        <p:spPr>
          <a:xfrm rot="16200000" flipV="1">
            <a:off x="6735768" y="1823941"/>
            <a:ext cx="1518084" cy="1403212"/>
          </a:xfrm>
          <a:custGeom>
            <a:avLst/>
            <a:gdLst>
              <a:gd name="connsiteX0" fmla="*/ 0 w 2148843"/>
              <a:gd name="connsiteY0" fmla="*/ 433692 h 433692"/>
              <a:gd name="connsiteX1" fmla="*/ 108423 w 2148843"/>
              <a:gd name="connsiteY1" fmla="*/ 0 h 433692"/>
              <a:gd name="connsiteX2" fmla="*/ 2040420 w 2148843"/>
              <a:gd name="connsiteY2" fmla="*/ 0 h 433692"/>
              <a:gd name="connsiteX3" fmla="*/ 2148843 w 2148843"/>
              <a:gd name="connsiteY3" fmla="*/ 433692 h 433692"/>
              <a:gd name="connsiteX4" fmla="*/ 0 w 2148843"/>
              <a:gd name="connsiteY4" fmla="*/ 433692 h 433692"/>
              <a:gd name="connsiteX0" fmla="*/ 0 w 2282193"/>
              <a:gd name="connsiteY0" fmla="*/ 433692 h 433692"/>
              <a:gd name="connsiteX1" fmla="*/ 241773 w 2282193"/>
              <a:gd name="connsiteY1" fmla="*/ 0 h 433692"/>
              <a:gd name="connsiteX2" fmla="*/ 2173770 w 2282193"/>
              <a:gd name="connsiteY2" fmla="*/ 0 h 433692"/>
              <a:gd name="connsiteX3" fmla="*/ 2282193 w 2282193"/>
              <a:gd name="connsiteY3" fmla="*/ 433692 h 433692"/>
              <a:gd name="connsiteX4" fmla="*/ 0 w 2282193"/>
              <a:gd name="connsiteY4" fmla="*/ 433692 h 433692"/>
              <a:gd name="connsiteX0" fmla="*/ 0 w 2434593"/>
              <a:gd name="connsiteY0" fmla="*/ 433692 h 433692"/>
              <a:gd name="connsiteX1" fmla="*/ 241773 w 2434593"/>
              <a:gd name="connsiteY1" fmla="*/ 0 h 433692"/>
              <a:gd name="connsiteX2" fmla="*/ 2173770 w 2434593"/>
              <a:gd name="connsiteY2" fmla="*/ 0 h 433692"/>
              <a:gd name="connsiteX3" fmla="*/ 2434593 w 2434593"/>
              <a:gd name="connsiteY3" fmla="*/ 433692 h 433692"/>
              <a:gd name="connsiteX4" fmla="*/ 0 w 2434593"/>
              <a:gd name="connsiteY4" fmla="*/ 433692 h 433692"/>
              <a:gd name="connsiteX0" fmla="*/ 0 w 2567943"/>
              <a:gd name="connsiteY0" fmla="*/ 443217 h 443217"/>
              <a:gd name="connsiteX1" fmla="*/ 375123 w 2567943"/>
              <a:gd name="connsiteY1" fmla="*/ 0 h 443217"/>
              <a:gd name="connsiteX2" fmla="*/ 2307120 w 2567943"/>
              <a:gd name="connsiteY2" fmla="*/ 0 h 443217"/>
              <a:gd name="connsiteX3" fmla="*/ 2567943 w 2567943"/>
              <a:gd name="connsiteY3" fmla="*/ 433692 h 443217"/>
              <a:gd name="connsiteX4" fmla="*/ 0 w 2567943"/>
              <a:gd name="connsiteY4" fmla="*/ 443217 h 443217"/>
              <a:gd name="connsiteX0" fmla="*/ 0 w 2653668"/>
              <a:gd name="connsiteY0" fmla="*/ 443217 h 443217"/>
              <a:gd name="connsiteX1" fmla="*/ 375123 w 2653668"/>
              <a:gd name="connsiteY1" fmla="*/ 0 h 443217"/>
              <a:gd name="connsiteX2" fmla="*/ 2307120 w 2653668"/>
              <a:gd name="connsiteY2" fmla="*/ 0 h 443217"/>
              <a:gd name="connsiteX3" fmla="*/ 2653668 w 2653668"/>
              <a:gd name="connsiteY3" fmla="*/ 424167 h 443217"/>
              <a:gd name="connsiteX4" fmla="*/ 0 w 2653668"/>
              <a:gd name="connsiteY4" fmla="*/ 443217 h 443217"/>
              <a:gd name="connsiteX0" fmla="*/ 0 w 3168018"/>
              <a:gd name="connsiteY0" fmla="*/ 424167 h 424167"/>
              <a:gd name="connsiteX1" fmla="*/ 889473 w 3168018"/>
              <a:gd name="connsiteY1" fmla="*/ 0 h 424167"/>
              <a:gd name="connsiteX2" fmla="*/ 2821470 w 3168018"/>
              <a:gd name="connsiteY2" fmla="*/ 0 h 424167"/>
              <a:gd name="connsiteX3" fmla="*/ 3168018 w 3168018"/>
              <a:gd name="connsiteY3" fmla="*/ 424167 h 424167"/>
              <a:gd name="connsiteX4" fmla="*/ 0 w 3168018"/>
              <a:gd name="connsiteY4" fmla="*/ 424167 h 424167"/>
              <a:gd name="connsiteX0" fmla="*/ 0 w 3720468"/>
              <a:gd name="connsiteY0" fmla="*/ 424167 h 433692"/>
              <a:gd name="connsiteX1" fmla="*/ 889473 w 3720468"/>
              <a:gd name="connsiteY1" fmla="*/ 0 h 433692"/>
              <a:gd name="connsiteX2" fmla="*/ 2821470 w 3720468"/>
              <a:gd name="connsiteY2" fmla="*/ 0 h 433692"/>
              <a:gd name="connsiteX3" fmla="*/ 3720468 w 3720468"/>
              <a:gd name="connsiteY3" fmla="*/ 433692 h 433692"/>
              <a:gd name="connsiteX4" fmla="*/ 0 w 3720468"/>
              <a:gd name="connsiteY4" fmla="*/ 424167 h 433692"/>
              <a:gd name="connsiteX0" fmla="*/ 0 w 3720468"/>
              <a:gd name="connsiteY0" fmla="*/ 424167 h 433692"/>
              <a:gd name="connsiteX1" fmla="*/ 889473 w 3720468"/>
              <a:gd name="connsiteY1" fmla="*/ 0 h 433692"/>
              <a:gd name="connsiteX2" fmla="*/ 2821470 w 3720468"/>
              <a:gd name="connsiteY2" fmla="*/ 0 h 433692"/>
              <a:gd name="connsiteX3" fmla="*/ 3720468 w 3720468"/>
              <a:gd name="connsiteY3" fmla="*/ 433692 h 433692"/>
              <a:gd name="connsiteX4" fmla="*/ 0 w 3720468"/>
              <a:gd name="connsiteY4" fmla="*/ 424167 h 433692"/>
              <a:gd name="connsiteX0" fmla="*/ 0 w 3720468"/>
              <a:gd name="connsiteY0" fmla="*/ 424167 h 433692"/>
              <a:gd name="connsiteX1" fmla="*/ 889473 w 3720468"/>
              <a:gd name="connsiteY1" fmla="*/ 0 h 433692"/>
              <a:gd name="connsiteX2" fmla="*/ 2821470 w 3720468"/>
              <a:gd name="connsiteY2" fmla="*/ 0 h 433692"/>
              <a:gd name="connsiteX3" fmla="*/ 3720468 w 3720468"/>
              <a:gd name="connsiteY3" fmla="*/ 433692 h 433692"/>
              <a:gd name="connsiteX4" fmla="*/ 0 w 3720468"/>
              <a:gd name="connsiteY4" fmla="*/ 424167 h 433692"/>
              <a:gd name="connsiteX0" fmla="*/ 0 w 3720468"/>
              <a:gd name="connsiteY0" fmla="*/ 424167 h 433692"/>
              <a:gd name="connsiteX1" fmla="*/ 889473 w 3720468"/>
              <a:gd name="connsiteY1" fmla="*/ 0 h 433692"/>
              <a:gd name="connsiteX2" fmla="*/ 2716424 w 3720468"/>
              <a:gd name="connsiteY2" fmla="*/ 0 h 433692"/>
              <a:gd name="connsiteX3" fmla="*/ 3720468 w 3720468"/>
              <a:gd name="connsiteY3" fmla="*/ 433692 h 433692"/>
              <a:gd name="connsiteX4" fmla="*/ 0 w 3720468"/>
              <a:gd name="connsiteY4" fmla="*/ 424167 h 433692"/>
              <a:gd name="connsiteX0" fmla="*/ 0 w 3720468"/>
              <a:gd name="connsiteY0" fmla="*/ 424167 h 433692"/>
              <a:gd name="connsiteX1" fmla="*/ 889473 w 3720468"/>
              <a:gd name="connsiteY1" fmla="*/ 0 h 433692"/>
              <a:gd name="connsiteX2" fmla="*/ 2716424 w 3720468"/>
              <a:gd name="connsiteY2" fmla="*/ 0 h 433692"/>
              <a:gd name="connsiteX3" fmla="*/ 3720468 w 3720468"/>
              <a:gd name="connsiteY3" fmla="*/ 433692 h 433692"/>
              <a:gd name="connsiteX4" fmla="*/ 0 w 3720468"/>
              <a:gd name="connsiteY4" fmla="*/ 424167 h 433692"/>
              <a:gd name="connsiteX0" fmla="*/ 0 w 3720468"/>
              <a:gd name="connsiteY0" fmla="*/ 1005534 h 1015059"/>
              <a:gd name="connsiteX1" fmla="*/ 889473 w 3720468"/>
              <a:gd name="connsiteY1" fmla="*/ 581367 h 1015059"/>
              <a:gd name="connsiteX2" fmla="*/ 1346936 w 3720468"/>
              <a:gd name="connsiteY2" fmla="*/ 0 h 1015059"/>
              <a:gd name="connsiteX3" fmla="*/ 3720468 w 3720468"/>
              <a:gd name="connsiteY3" fmla="*/ 1015059 h 1015059"/>
              <a:gd name="connsiteX4" fmla="*/ 0 w 3720468"/>
              <a:gd name="connsiteY4" fmla="*/ 1005534 h 1015059"/>
              <a:gd name="connsiteX0" fmla="*/ 0 w 3720468"/>
              <a:gd name="connsiteY0" fmla="*/ 1005534 h 1015059"/>
              <a:gd name="connsiteX1" fmla="*/ 702725 w 3720468"/>
              <a:gd name="connsiteY1" fmla="*/ 125218 h 1015059"/>
              <a:gd name="connsiteX2" fmla="*/ 1346936 w 3720468"/>
              <a:gd name="connsiteY2" fmla="*/ 0 h 1015059"/>
              <a:gd name="connsiteX3" fmla="*/ 3720468 w 3720468"/>
              <a:gd name="connsiteY3" fmla="*/ 1015059 h 1015059"/>
              <a:gd name="connsiteX4" fmla="*/ 0 w 3720468"/>
              <a:gd name="connsiteY4" fmla="*/ 1005534 h 1015059"/>
              <a:gd name="connsiteX0" fmla="*/ 0 w 3720468"/>
              <a:gd name="connsiteY0" fmla="*/ 978702 h 988227"/>
              <a:gd name="connsiteX1" fmla="*/ 702725 w 3720468"/>
              <a:gd name="connsiteY1" fmla="*/ 98386 h 988227"/>
              <a:gd name="connsiteX2" fmla="*/ 1160188 w 3720468"/>
              <a:gd name="connsiteY2" fmla="*/ 0 h 988227"/>
              <a:gd name="connsiteX3" fmla="*/ 3720468 w 3720468"/>
              <a:gd name="connsiteY3" fmla="*/ 988227 h 988227"/>
              <a:gd name="connsiteX4" fmla="*/ 0 w 3720468"/>
              <a:gd name="connsiteY4" fmla="*/ 978702 h 988227"/>
              <a:gd name="connsiteX0" fmla="*/ 0 w 3720468"/>
              <a:gd name="connsiteY0" fmla="*/ 978702 h 988227"/>
              <a:gd name="connsiteX1" fmla="*/ 515977 w 3720468"/>
              <a:gd name="connsiteY1" fmla="*/ 62609 h 988227"/>
              <a:gd name="connsiteX2" fmla="*/ 1160188 w 3720468"/>
              <a:gd name="connsiteY2" fmla="*/ 0 h 988227"/>
              <a:gd name="connsiteX3" fmla="*/ 3720468 w 3720468"/>
              <a:gd name="connsiteY3" fmla="*/ 988227 h 988227"/>
              <a:gd name="connsiteX4" fmla="*/ 0 w 3720468"/>
              <a:gd name="connsiteY4" fmla="*/ 978702 h 988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0468" h="988227">
                <a:moveTo>
                  <a:pt x="0" y="978702"/>
                </a:moveTo>
                <a:lnTo>
                  <a:pt x="515977" y="62609"/>
                </a:lnTo>
                <a:lnTo>
                  <a:pt x="1160188" y="0"/>
                </a:lnTo>
                <a:cubicBezTo>
                  <a:pt x="1547396" y="161335"/>
                  <a:pt x="3420802" y="843663"/>
                  <a:pt x="3720468" y="988227"/>
                </a:cubicBezTo>
                <a:lnTo>
                  <a:pt x="0" y="978702"/>
                </a:lnTo>
                <a:close/>
              </a:path>
            </a:pathLst>
          </a:custGeom>
          <a:gradFill flip="none" rotWithShape="1">
            <a:gsLst>
              <a:gs pos="0">
                <a:schemeClr val="accent5">
                  <a:lumMod val="20000"/>
                  <a:lumOff val="80000"/>
                </a:schemeClr>
              </a:gs>
              <a:gs pos="45000">
                <a:schemeClr val="accent5">
                  <a:lumMod val="60000"/>
                  <a:lumOff val="40000"/>
                </a:schemeClr>
              </a:gs>
              <a:gs pos="100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a:extLst>
              <a:ext uri="{FF2B5EF4-FFF2-40B4-BE49-F238E27FC236}">
                <a16:creationId xmlns:a16="http://schemas.microsoft.com/office/drawing/2014/main" id="{0D2E544A-802B-493B-BCDE-80FE0B4A64A6}"/>
              </a:ext>
            </a:extLst>
          </p:cNvPr>
          <p:cNvPicPr>
            <a:picLocks noChangeAspect="1"/>
          </p:cNvPicPr>
          <p:nvPr/>
        </p:nvPicPr>
        <p:blipFill>
          <a:blip r:embed="rId3"/>
          <a:stretch>
            <a:fillRect/>
          </a:stretch>
        </p:blipFill>
        <p:spPr>
          <a:xfrm>
            <a:off x="61785" y="371626"/>
            <a:ext cx="2147708" cy="1361099"/>
          </a:xfrm>
          <a:prstGeom prst="rect">
            <a:avLst/>
          </a:prstGeom>
          <a:effectLst>
            <a:softEdge rad="317500"/>
          </a:effectLst>
        </p:spPr>
      </p:pic>
      <p:sp>
        <p:nvSpPr>
          <p:cNvPr id="35" name="Trapezoid 16">
            <a:extLst>
              <a:ext uri="{FF2B5EF4-FFF2-40B4-BE49-F238E27FC236}">
                <a16:creationId xmlns:a16="http://schemas.microsoft.com/office/drawing/2014/main" id="{E1153564-D4DA-41B8-ADE7-DFC7778DCF11}"/>
              </a:ext>
            </a:extLst>
          </p:cNvPr>
          <p:cNvSpPr/>
          <p:nvPr/>
        </p:nvSpPr>
        <p:spPr>
          <a:xfrm rot="16200000" flipV="1">
            <a:off x="6668638" y="3658609"/>
            <a:ext cx="1679004" cy="1377812"/>
          </a:xfrm>
          <a:custGeom>
            <a:avLst/>
            <a:gdLst>
              <a:gd name="connsiteX0" fmla="*/ 0 w 2148843"/>
              <a:gd name="connsiteY0" fmla="*/ 433692 h 433692"/>
              <a:gd name="connsiteX1" fmla="*/ 108423 w 2148843"/>
              <a:gd name="connsiteY1" fmla="*/ 0 h 433692"/>
              <a:gd name="connsiteX2" fmla="*/ 2040420 w 2148843"/>
              <a:gd name="connsiteY2" fmla="*/ 0 h 433692"/>
              <a:gd name="connsiteX3" fmla="*/ 2148843 w 2148843"/>
              <a:gd name="connsiteY3" fmla="*/ 433692 h 433692"/>
              <a:gd name="connsiteX4" fmla="*/ 0 w 2148843"/>
              <a:gd name="connsiteY4" fmla="*/ 433692 h 433692"/>
              <a:gd name="connsiteX0" fmla="*/ 0 w 2282193"/>
              <a:gd name="connsiteY0" fmla="*/ 433692 h 433692"/>
              <a:gd name="connsiteX1" fmla="*/ 241773 w 2282193"/>
              <a:gd name="connsiteY1" fmla="*/ 0 h 433692"/>
              <a:gd name="connsiteX2" fmla="*/ 2173770 w 2282193"/>
              <a:gd name="connsiteY2" fmla="*/ 0 h 433692"/>
              <a:gd name="connsiteX3" fmla="*/ 2282193 w 2282193"/>
              <a:gd name="connsiteY3" fmla="*/ 433692 h 433692"/>
              <a:gd name="connsiteX4" fmla="*/ 0 w 2282193"/>
              <a:gd name="connsiteY4" fmla="*/ 433692 h 433692"/>
              <a:gd name="connsiteX0" fmla="*/ 0 w 2434593"/>
              <a:gd name="connsiteY0" fmla="*/ 433692 h 433692"/>
              <a:gd name="connsiteX1" fmla="*/ 241773 w 2434593"/>
              <a:gd name="connsiteY1" fmla="*/ 0 h 433692"/>
              <a:gd name="connsiteX2" fmla="*/ 2173770 w 2434593"/>
              <a:gd name="connsiteY2" fmla="*/ 0 h 433692"/>
              <a:gd name="connsiteX3" fmla="*/ 2434593 w 2434593"/>
              <a:gd name="connsiteY3" fmla="*/ 433692 h 433692"/>
              <a:gd name="connsiteX4" fmla="*/ 0 w 2434593"/>
              <a:gd name="connsiteY4" fmla="*/ 433692 h 433692"/>
              <a:gd name="connsiteX0" fmla="*/ 0 w 2567943"/>
              <a:gd name="connsiteY0" fmla="*/ 443217 h 443217"/>
              <a:gd name="connsiteX1" fmla="*/ 375123 w 2567943"/>
              <a:gd name="connsiteY1" fmla="*/ 0 h 443217"/>
              <a:gd name="connsiteX2" fmla="*/ 2307120 w 2567943"/>
              <a:gd name="connsiteY2" fmla="*/ 0 h 443217"/>
              <a:gd name="connsiteX3" fmla="*/ 2567943 w 2567943"/>
              <a:gd name="connsiteY3" fmla="*/ 433692 h 443217"/>
              <a:gd name="connsiteX4" fmla="*/ 0 w 2567943"/>
              <a:gd name="connsiteY4" fmla="*/ 443217 h 443217"/>
              <a:gd name="connsiteX0" fmla="*/ 0 w 2653668"/>
              <a:gd name="connsiteY0" fmla="*/ 443217 h 443217"/>
              <a:gd name="connsiteX1" fmla="*/ 375123 w 2653668"/>
              <a:gd name="connsiteY1" fmla="*/ 0 h 443217"/>
              <a:gd name="connsiteX2" fmla="*/ 2307120 w 2653668"/>
              <a:gd name="connsiteY2" fmla="*/ 0 h 443217"/>
              <a:gd name="connsiteX3" fmla="*/ 2653668 w 2653668"/>
              <a:gd name="connsiteY3" fmla="*/ 424167 h 443217"/>
              <a:gd name="connsiteX4" fmla="*/ 0 w 2653668"/>
              <a:gd name="connsiteY4" fmla="*/ 443217 h 443217"/>
              <a:gd name="connsiteX0" fmla="*/ 0 w 3168018"/>
              <a:gd name="connsiteY0" fmla="*/ 424167 h 424167"/>
              <a:gd name="connsiteX1" fmla="*/ 889473 w 3168018"/>
              <a:gd name="connsiteY1" fmla="*/ 0 h 424167"/>
              <a:gd name="connsiteX2" fmla="*/ 2821470 w 3168018"/>
              <a:gd name="connsiteY2" fmla="*/ 0 h 424167"/>
              <a:gd name="connsiteX3" fmla="*/ 3168018 w 3168018"/>
              <a:gd name="connsiteY3" fmla="*/ 424167 h 424167"/>
              <a:gd name="connsiteX4" fmla="*/ 0 w 3168018"/>
              <a:gd name="connsiteY4" fmla="*/ 424167 h 424167"/>
              <a:gd name="connsiteX0" fmla="*/ 0 w 3720468"/>
              <a:gd name="connsiteY0" fmla="*/ 424167 h 433692"/>
              <a:gd name="connsiteX1" fmla="*/ 889473 w 3720468"/>
              <a:gd name="connsiteY1" fmla="*/ 0 h 433692"/>
              <a:gd name="connsiteX2" fmla="*/ 2821470 w 3720468"/>
              <a:gd name="connsiteY2" fmla="*/ 0 h 433692"/>
              <a:gd name="connsiteX3" fmla="*/ 3720468 w 3720468"/>
              <a:gd name="connsiteY3" fmla="*/ 433692 h 433692"/>
              <a:gd name="connsiteX4" fmla="*/ 0 w 3720468"/>
              <a:gd name="connsiteY4" fmla="*/ 424167 h 433692"/>
              <a:gd name="connsiteX0" fmla="*/ 0 w 3720468"/>
              <a:gd name="connsiteY0" fmla="*/ 424167 h 433692"/>
              <a:gd name="connsiteX1" fmla="*/ 889473 w 3720468"/>
              <a:gd name="connsiteY1" fmla="*/ 0 h 433692"/>
              <a:gd name="connsiteX2" fmla="*/ 2821470 w 3720468"/>
              <a:gd name="connsiteY2" fmla="*/ 0 h 433692"/>
              <a:gd name="connsiteX3" fmla="*/ 3720468 w 3720468"/>
              <a:gd name="connsiteY3" fmla="*/ 433692 h 433692"/>
              <a:gd name="connsiteX4" fmla="*/ 0 w 3720468"/>
              <a:gd name="connsiteY4" fmla="*/ 424167 h 433692"/>
              <a:gd name="connsiteX0" fmla="*/ 0 w 3720468"/>
              <a:gd name="connsiteY0" fmla="*/ 424167 h 433692"/>
              <a:gd name="connsiteX1" fmla="*/ 889473 w 3720468"/>
              <a:gd name="connsiteY1" fmla="*/ 0 h 433692"/>
              <a:gd name="connsiteX2" fmla="*/ 2821470 w 3720468"/>
              <a:gd name="connsiteY2" fmla="*/ 0 h 433692"/>
              <a:gd name="connsiteX3" fmla="*/ 3720468 w 3720468"/>
              <a:gd name="connsiteY3" fmla="*/ 433692 h 433692"/>
              <a:gd name="connsiteX4" fmla="*/ 0 w 3720468"/>
              <a:gd name="connsiteY4" fmla="*/ 424167 h 433692"/>
              <a:gd name="connsiteX0" fmla="*/ 0 w 3720468"/>
              <a:gd name="connsiteY0" fmla="*/ 424167 h 433692"/>
              <a:gd name="connsiteX1" fmla="*/ 889473 w 3720468"/>
              <a:gd name="connsiteY1" fmla="*/ 0 h 433692"/>
              <a:gd name="connsiteX2" fmla="*/ 2716424 w 3720468"/>
              <a:gd name="connsiteY2" fmla="*/ 0 h 433692"/>
              <a:gd name="connsiteX3" fmla="*/ 3720468 w 3720468"/>
              <a:gd name="connsiteY3" fmla="*/ 433692 h 433692"/>
              <a:gd name="connsiteX4" fmla="*/ 0 w 3720468"/>
              <a:gd name="connsiteY4" fmla="*/ 424167 h 433692"/>
              <a:gd name="connsiteX0" fmla="*/ 0 w 3720468"/>
              <a:gd name="connsiteY0" fmla="*/ 424167 h 433692"/>
              <a:gd name="connsiteX1" fmla="*/ 889473 w 3720468"/>
              <a:gd name="connsiteY1" fmla="*/ 0 h 433692"/>
              <a:gd name="connsiteX2" fmla="*/ 2716424 w 3720468"/>
              <a:gd name="connsiteY2" fmla="*/ 0 h 433692"/>
              <a:gd name="connsiteX3" fmla="*/ 3720468 w 3720468"/>
              <a:gd name="connsiteY3" fmla="*/ 433692 h 433692"/>
              <a:gd name="connsiteX4" fmla="*/ 0 w 3720468"/>
              <a:gd name="connsiteY4" fmla="*/ 424167 h 433692"/>
              <a:gd name="connsiteX0" fmla="*/ 0 w 3720468"/>
              <a:gd name="connsiteY0" fmla="*/ 1005534 h 1015059"/>
              <a:gd name="connsiteX1" fmla="*/ 889473 w 3720468"/>
              <a:gd name="connsiteY1" fmla="*/ 581367 h 1015059"/>
              <a:gd name="connsiteX2" fmla="*/ 1346936 w 3720468"/>
              <a:gd name="connsiteY2" fmla="*/ 0 h 1015059"/>
              <a:gd name="connsiteX3" fmla="*/ 3720468 w 3720468"/>
              <a:gd name="connsiteY3" fmla="*/ 1015059 h 1015059"/>
              <a:gd name="connsiteX4" fmla="*/ 0 w 3720468"/>
              <a:gd name="connsiteY4" fmla="*/ 1005534 h 1015059"/>
              <a:gd name="connsiteX0" fmla="*/ 0 w 3720468"/>
              <a:gd name="connsiteY0" fmla="*/ 1005534 h 1015059"/>
              <a:gd name="connsiteX1" fmla="*/ 702725 w 3720468"/>
              <a:gd name="connsiteY1" fmla="*/ 125218 h 1015059"/>
              <a:gd name="connsiteX2" fmla="*/ 1346936 w 3720468"/>
              <a:gd name="connsiteY2" fmla="*/ 0 h 1015059"/>
              <a:gd name="connsiteX3" fmla="*/ 3720468 w 3720468"/>
              <a:gd name="connsiteY3" fmla="*/ 1015059 h 1015059"/>
              <a:gd name="connsiteX4" fmla="*/ 0 w 3720468"/>
              <a:gd name="connsiteY4" fmla="*/ 1005534 h 1015059"/>
              <a:gd name="connsiteX0" fmla="*/ 0 w 3720468"/>
              <a:gd name="connsiteY0" fmla="*/ 978702 h 988227"/>
              <a:gd name="connsiteX1" fmla="*/ 702725 w 3720468"/>
              <a:gd name="connsiteY1" fmla="*/ 98386 h 988227"/>
              <a:gd name="connsiteX2" fmla="*/ 1160188 w 3720468"/>
              <a:gd name="connsiteY2" fmla="*/ 0 h 988227"/>
              <a:gd name="connsiteX3" fmla="*/ 3720468 w 3720468"/>
              <a:gd name="connsiteY3" fmla="*/ 988227 h 988227"/>
              <a:gd name="connsiteX4" fmla="*/ 0 w 3720468"/>
              <a:gd name="connsiteY4" fmla="*/ 978702 h 988227"/>
              <a:gd name="connsiteX0" fmla="*/ 0 w 3720468"/>
              <a:gd name="connsiteY0" fmla="*/ 880317 h 889842"/>
              <a:gd name="connsiteX1" fmla="*/ 702725 w 3720468"/>
              <a:gd name="connsiteY1" fmla="*/ 1 h 889842"/>
              <a:gd name="connsiteX2" fmla="*/ 2809798 w 3720468"/>
              <a:gd name="connsiteY2" fmla="*/ 0 h 889842"/>
              <a:gd name="connsiteX3" fmla="*/ 3720468 w 3720468"/>
              <a:gd name="connsiteY3" fmla="*/ 889842 h 889842"/>
              <a:gd name="connsiteX4" fmla="*/ 0 w 3720468"/>
              <a:gd name="connsiteY4" fmla="*/ 880317 h 889842"/>
              <a:gd name="connsiteX0" fmla="*/ 0 w 3720468"/>
              <a:gd name="connsiteY0" fmla="*/ 1023422 h 1032947"/>
              <a:gd name="connsiteX1" fmla="*/ 2041088 w 3720468"/>
              <a:gd name="connsiteY1" fmla="*/ 0 h 1032947"/>
              <a:gd name="connsiteX2" fmla="*/ 2809798 w 3720468"/>
              <a:gd name="connsiteY2" fmla="*/ 143105 h 1032947"/>
              <a:gd name="connsiteX3" fmla="*/ 3720468 w 3720468"/>
              <a:gd name="connsiteY3" fmla="*/ 1032947 h 1032947"/>
              <a:gd name="connsiteX4" fmla="*/ 0 w 3720468"/>
              <a:gd name="connsiteY4" fmla="*/ 1023422 h 1032947"/>
              <a:gd name="connsiteX0" fmla="*/ 0 w 3720468"/>
              <a:gd name="connsiteY0" fmla="*/ 987646 h 997171"/>
              <a:gd name="connsiteX1" fmla="*/ 2321210 w 3720468"/>
              <a:gd name="connsiteY1" fmla="*/ 0 h 997171"/>
              <a:gd name="connsiteX2" fmla="*/ 2809798 w 3720468"/>
              <a:gd name="connsiteY2" fmla="*/ 107329 h 997171"/>
              <a:gd name="connsiteX3" fmla="*/ 3720468 w 3720468"/>
              <a:gd name="connsiteY3" fmla="*/ 997171 h 997171"/>
              <a:gd name="connsiteX4" fmla="*/ 0 w 3720468"/>
              <a:gd name="connsiteY4" fmla="*/ 987646 h 997171"/>
              <a:gd name="connsiteX0" fmla="*/ 0 w 4114845"/>
              <a:gd name="connsiteY0" fmla="*/ 987646 h 997171"/>
              <a:gd name="connsiteX1" fmla="*/ 2321210 w 4114845"/>
              <a:gd name="connsiteY1" fmla="*/ 0 h 997171"/>
              <a:gd name="connsiteX2" fmla="*/ 4023662 w 4114845"/>
              <a:gd name="connsiteY2" fmla="*/ 241491 h 997171"/>
              <a:gd name="connsiteX3" fmla="*/ 3720468 w 4114845"/>
              <a:gd name="connsiteY3" fmla="*/ 997171 h 997171"/>
              <a:gd name="connsiteX4" fmla="*/ 0 w 4114845"/>
              <a:gd name="connsiteY4" fmla="*/ 987646 h 997171"/>
              <a:gd name="connsiteX0" fmla="*/ 0 w 3720468"/>
              <a:gd name="connsiteY0" fmla="*/ 987646 h 997171"/>
              <a:gd name="connsiteX1" fmla="*/ 2321210 w 3720468"/>
              <a:gd name="connsiteY1" fmla="*/ 0 h 997171"/>
              <a:gd name="connsiteX2" fmla="*/ 3214419 w 3720468"/>
              <a:gd name="connsiteY2" fmla="*/ 89441 h 997171"/>
              <a:gd name="connsiteX3" fmla="*/ 3720468 w 3720468"/>
              <a:gd name="connsiteY3" fmla="*/ 997171 h 997171"/>
              <a:gd name="connsiteX4" fmla="*/ 0 w 3720468"/>
              <a:gd name="connsiteY4" fmla="*/ 987646 h 997171"/>
              <a:gd name="connsiteX0" fmla="*/ 0 w 3720468"/>
              <a:gd name="connsiteY0" fmla="*/ 1014478 h 1024003"/>
              <a:gd name="connsiteX1" fmla="*/ 2321210 w 3720468"/>
              <a:gd name="connsiteY1" fmla="*/ 26832 h 1024003"/>
              <a:gd name="connsiteX2" fmla="*/ 2996546 w 3720468"/>
              <a:gd name="connsiteY2" fmla="*/ 0 h 1024003"/>
              <a:gd name="connsiteX3" fmla="*/ 3720468 w 3720468"/>
              <a:gd name="connsiteY3" fmla="*/ 1024003 h 1024003"/>
              <a:gd name="connsiteX4" fmla="*/ 0 w 3720468"/>
              <a:gd name="connsiteY4" fmla="*/ 1014478 h 1024003"/>
              <a:gd name="connsiteX0" fmla="*/ 0 w 4114845"/>
              <a:gd name="connsiteY0" fmla="*/ 987646 h 997171"/>
              <a:gd name="connsiteX1" fmla="*/ 2321210 w 4114845"/>
              <a:gd name="connsiteY1" fmla="*/ 0 h 997171"/>
              <a:gd name="connsiteX2" fmla="*/ 4023662 w 4114845"/>
              <a:gd name="connsiteY2" fmla="*/ 160994 h 997171"/>
              <a:gd name="connsiteX3" fmla="*/ 3720468 w 4114845"/>
              <a:gd name="connsiteY3" fmla="*/ 997171 h 997171"/>
              <a:gd name="connsiteX4" fmla="*/ 0 w 4114845"/>
              <a:gd name="connsiteY4" fmla="*/ 987646 h 997171"/>
              <a:gd name="connsiteX0" fmla="*/ 0 w 4114845"/>
              <a:gd name="connsiteY0" fmla="*/ 853484 h 863009"/>
              <a:gd name="connsiteX1" fmla="*/ 2663583 w 4114845"/>
              <a:gd name="connsiteY1" fmla="*/ 0 h 863009"/>
              <a:gd name="connsiteX2" fmla="*/ 4023662 w 4114845"/>
              <a:gd name="connsiteY2" fmla="*/ 26832 h 863009"/>
              <a:gd name="connsiteX3" fmla="*/ 3720468 w 4114845"/>
              <a:gd name="connsiteY3" fmla="*/ 863009 h 863009"/>
              <a:gd name="connsiteX4" fmla="*/ 0 w 4114845"/>
              <a:gd name="connsiteY4" fmla="*/ 853484 h 863009"/>
              <a:gd name="connsiteX0" fmla="*/ 0 w 4114845"/>
              <a:gd name="connsiteY0" fmla="*/ 960814 h 970339"/>
              <a:gd name="connsiteX1" fmla="*/ 2321209 w 4114845"/>
              <a:gd name="connsiteY1" fmla="*/ 0 h 970339"/>
              <a:gd name="connsiteX2" fmla="*/ 4023662 w 4114845"/>
              <a:gd name="connsiteY2" fmla="*/ 134162 h 970339"/>
              <a:gd name="connsiteX3" fmla="*/ 3720468 w 4114845"/>
              <a:gd name="connsiteY3" fmla="*/ 970339 h 970339"/>
              <a:gd name="connsiteX4" fmla="*/ 0 w 4114845"/>
              <a:gd name="connsiteY4" fmla="*/ 960814 h 970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45" h="970339">
                <a:moveTo>
                  <a:pt x="0" y="960814"/>
                </a:moveTo>
                <a:lnTo>
                  <a:pt x="2321209" y="0"/>
                </a:lnTo>
                <a:lnTo>
                  <a:pt x="4023662" y="134162"/>
                </a:lnTo>
                <a:cubicBezTo>
                  <a:pt x="4410870" y="295497"/>
                  <a:pt x="3420802" y="825775"/>
                  <a:pt x="3720468" y="970339"/>
                </a:cubicBezTo>
                <a:lnTo>
                  <a:pt x="0" y="960814"/>
                </a:lnTo>
                <a:close/>
              </a:path>
            </a:pathLst>
          </a:custGeom>
          <a:gradFill flip="none" rotWithShape="1">
            <a:gsLst>
              <a:gs pos="0">
                <a:schemeClr val="accent5">
                  <a:lumMod val="20000"/>
                  <a:lumOff val="80000"/>
                </a:schemeClr>
              </a:gs>
              <a:gs pos="45000">
                <a:schemeClr val="accent5">
                  <a:lumMod val="60000"/>
                  <a:lumOff val="40000"/>
                </a:schemeClr>
              </a:gs>
              <a:gs pos="100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rapezoid 16">
            <a:extLst>
              <a:ext uri="{FF2B5EF4-FFF2-40B4-BE49-F238E27FC236}">
                <a16:creationId xmlns:a16="http://schemas.microsoft.com/office/drawing/2014/main" id="{B38777A4-C355-432E-B811-F5674952BA52}"/>
              </a:ext>
            </a:extLst>
          </p:cNvPr>
          <p:cNvSpPr/>
          <p:nvPr/>
        </p:nvSpPr>
        <p:spPr>
          <a:xfrm>
            <a:off x="7103036" y="4245602"/>
            <a:ext cx="3720468" cy="1081392"/>
          </a:xfrm>
          <a:custGeom>
            <a:avLst/>
            <a:gdLst>
              <a:gd name="connsiteX0" fmla="*/ 0 w 2148843"/>
              <a:gd name="connsiteY0" fmla="*/ 433692 h 433692"/>
              <a:gd name="connsiteX1" fmla="*/ 108423 w 2148843"/>
              <a:gd name="connsiteY1" fmla="*/ 0 h 433692"/>
              <a:gd name="connsiteX2" fmla="*/ 2040420 w 2148843"/>
              <a:gd name="connsiteY2" fmla="*/ 0 h 433692"/>
              <a:gd name="connsiteX3" fmla="*/ 2148843 w 2148843"/>
              <a:gd name="connsiteY3" fmla="*/ 433692 h 433692"/>
              <a:gd name="connsiteX4" fmla="*/ 0 w 2148843"/>
              <a:gd name="connsiteY4" fmla="*/ 433692 h 433692"/>
              <a:gd name="connsiteX0" fmla="*/ 0 w 2282193"/>
              <a:gd name="connsiteY0" fmla="*/ 433692 h 433692"/>
              <a:gd name="connsiteX1" fmla="*/ 241773 w 2282193"/>
              <a:gd name="connsiteY1" fmla="*/ 0 h 433692"/>
              <a:gd name="connsiteX2" fmla="*/ 2173770 w 2282193"/>
              <a:gd name="connsiteY2" fmla="*/ 0 h 433692"/>
              <a:gd name="connsiteX3" fmla="*/ 2282193 w 2282193"/>
              <a:gd name="connsiteY3" fmla="*/ 433692 h 433692"/>
              <a:gd name="connsiteX4" fmla="*/ 0 w 2282193"/>
              <a:gd name="connsiteY4" fmla="*/ 433692 h 433692"/>
              <a:gd name="connsiteX0" fmla="*/ 0 w 2434593"/>
              <a:gd name="connsiteY0" fmla="*/ 433692 h 433692"/>
              <a:gd name="connsiteX1" fmla="*/ 241773 w 2434593"/>
              <a:gd name="connsiteY1" fmla="*/ 0 h 433692"/>
              <a:gd name="connsiteX2" fmla="*/ 2173770 w 2434593"/>
              <a:gd name="connsiteY2" fmla="*/ 0 h 433692"/>
              <a:gd name="connsiteX3" fmla="*/ 2434593 w 2434593"/>
              <a:gd name="connsiteY3" fmla="*/ 433692 h 433692"/>
              <a:gd name="connsiteX4" fmla="*/ 0 w 2434593"/>
              <a:gd name="connsiteY4" fmla="*/ 433692 h 433692"/>
              <a:gd name="connsiteX0" fmla="*/ 0 w 2567943"/>
              <a:gd name="connsiteY0" fmla="*/ 443217 h 443217"/>
              <a:gd name="connsiteX1" fmla="*/ 375123 w 2567943"/>
              <a:gd name="connsiteY1" fmla="*/ 0 h 443217"/>
              <a:gd name="connsiteX2" fmla="*/ 2307120 w 2567943"/>
              <a:gd name="connsiteY2" fmla="*/ 0 h 443217"/>
              <a:gd name="connsiteX3" fmla="*/ 2567943 w 2567943"/>
              <a:gd name="connsiteY3" fmla="*/ 433692 h 443217"/>
              <a:gd name="connsiteX4" fmla="*/ 0 w 2567943"/>
              <a:gd name="connsiteY4" fmla="*/ 443217 h 443217"/>
              <a:gd name="connsiteX0" fmla="*/ 0 w 2653668"/>
              <a:gd name="connsiteY0" fmla="*/ 443217 h 443217"/>
              <a:gd name="connsiteX1" fmla="*/ 375123 w 2653668"/>
              <a:gd name="connsiteY1" fmla="*/ 0 h 443217"/>
              <a:gd name="connsiteX2" fmla="*/ 2307120 w 2653668"/>
              <a:gd name="connsiteY2" fmla="*/ 0 h 443217"/>
              <a:gd name="connsiteX3" fmla="*/ 2653668 w 2653668"/>
              <a:gd name="connsiteY3" fmla="*/ 424167 h 443217"/>
              <a:gd name="connsiteX4" fmla="*/ 0 w 2653668"/>
              <a:gd name="connsiteY4" fmla="*/ 443217 h 443217"/>
              <a:gd name="connsiteX0" fmla="*/ 0 w 3168018"/>
              <a:gd name="connsiteY0" fmla="*/ 424167 h 424167"/>
              <a:gd name="connsiteX1" fmla="*/ 889473 w 3168018"/>
              <a:gd name="connsiteY1" fmla="*/ 0 h 424167"/>
              <a:gd name="connsiteX2" fmla="*/ 2821470 w 3168018"/>
              <a:gd name="connsiteY2" fmla="*/ 0 h 424167"/>
              <a:gd name="connsiteX3" fmla="*/ 3168018 w 3168018"/>
              <a:gd name="connsiteY3" fmla="*/ 424167 h 424167"/>
              <a:gd name="connsiteX4" fmla="*/ 0 w 3168018"/>
              <a:gd name="connsiteY4" fmla="*/ 424167 h 424167"/>
              <a:gd name="connsiteX0" fmla="*/ 0 w 3720468"/>
              <a:gd name="connsiteY0" fmla="*/ 424167 h 433692"/>
              <a:gd name="connsiteX1" fmla="*/ 889473 w 3720468"/>
              <a:gd name="connsiteY1" fmla="*/ 0 h 433692"/>
              <a:gd name="connsiteX2" fmla="*/ 2821470 w 3720468"/>
              <a:gd name="connsiteY2" fmla="*/ 0 h 433692"/>
              <a:gd name="connsiteX3" fmla="*/ 3720468 w 3720468"/>
              <a:gd name="connsiteY3" fmla="*/ 433692 h 433692"/>
              <a:gd name="connsiteX4" fmla="*/ 0 w 3720468"/>
              <a:gd name="connsiteY4" fmla="*/ 424167 h 433692"/>
              <a:gd name="connsiteX0" fmla="*/ 0 w 3720468"/>
              <a:gd name="connsiteY0" fmla="*/ 1008367 h 1017892"/>
              <a:gd name="connsiteX1" fmla="*/ 1283173 w 3720468"/>
              <a:gd name="connsiteY1" fmla="*/ 0 h 1017892"/>
              <a:gd name="connsiteX2" fmla="*/ 2821470 w 3720468"/>
              <a:gd name="connsiteY2" fmla="*/ 584200 h 1017892"/>
              <a:gd name="connsiteX3" fmla="*/ 3720468 w 3720468"/>
              <a:gd name="connsiteY3" fmla="*/ 1017892 h 1017892"/>
              <a:gd name="connsiteX4" fmla="*/ 0 w 3720468"/>
              <a:gd name="connsiteY4" fmla="*/ 1008367 h 1017892"/>
              <a:gd name="connsiteX0" fmla="*/ 0 w 3720468"/>
              <a:gd name="connsiteY0" fmla="*/ 1033767 h 1043292"/>
              <a:gd name="connsiteX1" fmla="*/ 1283173 w 3720468"/>
              <a:gd name="connsiteY1" fmla="*/ 25400 h 1043292"/>
              <a:gd name="connsiteX2" fmla="*/ 2465870 w 3720468"/>
              <a:gd name="connsiteY2" fmla="*/ 0 h 1043292"/>
              <a:gd name="connsiteX3" fmla="*/ 3720468 w 3720468"/>
              <a:gd name="connsiteY3" fmla="*/ 1043292 h 1043292"/>
              <a:gd name="connsiteX4" fmla="*/ 0 w 3720468"/>
              <a:gd name="connsiteY4" fmla="*/ 1033767 h 1043292"/>
              <a:gd name="connsiteX0" fmla="*/ 0 w 3720468"/>
              <a:gd name="connsiteY0" fmla="*/ 1046467 h 1055992"/>
              <a:gd name="connsiteX1" fmla="*/ 1486373 w 3720468"/>
              <a:gd name="connsiteY1" fmla="*/ 0 h 1055992"/>
              <a:gd name="connsiteX2" fmla="*/ 2465870 w 3720468"/>
              <a:gd name="connsiteY2" fmla="*/ 12700 h 1055992"/>
              <a:gd name="connsiteX3" fmla="*/ 3720468 w 3720468"/>
              <a:gd name="connsiteY3" fmla="*/ 1055992 h 1055992"/>
              <a:gd name="connsiteX4" fmla="*/ 0 w 3720468"/>
              <a:gd name="connsiteY4" fmla="*/ 1046467 h 1055992"/>
              <a:gd name="connsiteX0" fmla="*/ 0 w 3720468"/>
              <a:gd name="connsiteY0" fmla="*/ 1071867 h 1081392"/>
              <a:gd name="connsiteX1" fmla="*/ 1486373 w 3720468"/>
              <a:gd name="connsiteY1" fmla="*/ 25400 h 1081392"/>
              <a:gd name="connsiteX2" fmla="*/ 2288070 w 3720468"/>
              <a:gd name="connsiteY2" fmla="*/ 0 h 1081392"/>
              <a:gd name="connsiteX3" fmla="*/ 3720468 w 3720468"/>
              <a:gd name="connsiteY3" fmla="*/ 1081392 h 1081392"/>
              <a:gd name="connsiteX4" fmla="*/ 0 w 3720468"/>
              <a:gd name="connsiteY4" fmla="*/ 1071867 h 108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0468" h="1081392">
                <a:moveTo>
                  <a:pt x="0" y="1071867"/>
                </a:moveTo>
                <a:lnTo>
                  <a:pt x="1486373" y="25400"/>
                </a:lnTo>
                <a:lnTo>
                  <a:pt x="2288070" y="0"/>
                </a:lnTo>
                <a:lnTo>
                  <a:pt x="3720468" y="1081392"/>
                </a:lnTo>
                <a:lnTo>
                  <a:pt x="0" y="1071867"/>
                </a:lnTo>
                <a:close/>
              </a:path>
            </a:pathLst>
          </a:custGeom>
          <a:gradFill flip="none" rotWithShape="1">
            <a:gsLst>
              <a:gs pos="0">
                <a:schemeClr val="accent5">
                  <a:lumMod val="20000"/>
                  <a:lumOff val="80000"/>
                </a:schemeClr>
              </a:gs>
              <a:gs pos="45000">
                <a:schemeClr val="accent5">
                  <a:lumMod val="60000"/>
                  <a:lumOff val="40000"/>
                </a:schemeClr>
              </a:gs>
              <a:gs pos="100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Freihandform: Form 2">
            <a:extLst>
              <a:ext uri="{FF2B5EF4-FFF2-40B4-BE49-F238E27FC236}">
                <a16:creationId xmlns:a16="http://schemas.microsoft.com/office/drawing/2014/main" id="{9019ADE9-3997-4002-8BD7-F076FF9E3E50}"/>
              </a:ext>
            </a:extLst>
          </p:cNvPr>
          <p:cNvSpPr/>
          <p:nvPr/>
        </p:nvSpPr>
        <p:spPr>
          <a:xfrm>
            <a:off x="7735276" y="2217415"/>
            <a:ext cx="2423169" cy="2423169"/>
          </a:xfrm>
          <a:custGeom>
            <a:avLst/>
            <a:gdLst>
              <a:gd name="connsiteX0" fmla="*/ 0 w 1591468"/>
              <a:gd name="connsiteY0" fmla="*/ 795734 h 1591468"/>
              <a:gd name="connsiteX1" fmla="*/ 795734 w 1591468"/>
              <a:gd name="connsiteY1" fmla="*/ 0 h 1591468"/>
              <a:gd name="connsiteX2" fmla="*/ 1591468 w 1591468"/>
              <a:gd name="connsiteY2" fmla="*/ 795734 h 1591468"/>
              <a:gd name="connsiteX3" fmla="*/ 795734 w 1591468"/>
              <a:gd name="connsiteY3" fmla="*/ 1591468 h 1591468"/>
              <a:gd name="connsiteX4" fmla="*/ 0 w 1591468"/>
              <a:gd name="connsiteY4" fmla="*/ 795734 h 1591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468" h="1591468">
                <a:moveTo>
                  <a:pt x="0" y="795734"/>
                </a:moveTo>
                <a:cubicBezTo>
                  <a:pt x="0" y="356262"/>
                  <a:pt x="356262" y="0"/>
                  <a:pt x="795734" y="0"/>
                </a:cubicBezTo>
                <a:cubicBezTo>
                  <a:pt x="1235206" y="0"/>
                  <a:pt x="1591468" y="356262"/>
                  <a:pt x="1591468" y="795734"/>
                </a:cubicBezTo>
                <a:cubicBezTo>
                  <a:pt x="1591468" y="1235206"/>
                  <a:pt x="1235206" y="1591468"/>
                  <a:pt x="795734" y="1591468"/>
                </a:cubicBezTo>
                <a:cubicBezTo>
                  <a:pt x="356262" y="1591468"/>
                  <a:pt x="0" y="1235206"/>
                  <a:pt x="0" y="795734"/>
                </a:cubicBezTo>
                <a:close/>
              </a:path>
            </a:pathLst>
          </a:custGeom>
          <a:solidFill>
            <a:srgbClr val="C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33065" tIns="233065" rIns="233065" bIns="233065" numCol="1" spcCol="1270" anchor="ctr" anchorCtr="0">
            <a:noAutofit/>
          </a:bodyPr>
          <a:lstStyle/>
          <a:p>
            <a:pPr marL="0" lvl="0" indent="0" algn="ctr" defTabSz="800100">
              <a:lnSpc>
                <a:spcPct val="90000"/>
              </a:lnSpc>
              <a:spcBef>
                <a:spcPct val="0"/>
              </a:spcBef>
              <a:spcAft>
                <a:spcPct val="35000"/>
              </a:spcAft>
              <a:buNone/>
            </a:pPr>
            <a:r>
              <a:rPr lang="de-DE" sz="2000" b="1" kern="1200" dirty="0">
                <a:latin typeface="Avenir Next LT Pro" panose="020B0504020202020204" pitchFamily="34" charset="0"/>
              </a:rPr>
              <a:t>Du willst Erzieher*in werden?</a:t>
            </a:r>
          </a:p>
        </p:txBody>
      </p:sp>
      <p:sp>
        <p:nvSpPr>
          <p:cNvPr id="18" name="Rechteck 17">
            <a:hlinkClick r:id="rId4" action="ppaction://hlinksldjump"/>
            <a:extLst>
              <a:ext uri="{FF2B5EF4-FFF2-40B4-BE49-F238E27FC236}">
                <a16:creationId xmlns:a16="http://schemas.microsoft.com/office/drawing/2014/main" id="{C712BA5C-512B-4855-89E4-B7532D7550DD}"/>
              </a:ext>
            </a:extLst>
          </p:cNvPr>
          <p:cNvSpPr/>
          <p:nvPr/>
        </p:nvSpPr>
        <p:spPr>
          <a:xfrm>
            <a:off x="10428630" y="5738706"/>
            <a:ext cx="1512000" cy="792000"/>
          </a:xfrm>
          <a:prstGeom prst="rect">
            <a:avLst/>
          </a:prstGeom>
          <a:solidFill>
            <a:schemeClr val="accent5">
              <a:lumMod val="60000"/>
              <a:lumOff val="40000"/>
            </a:schemeClr>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2">
                    <a:lumMod val="50000"/>
                  </a:schemeClr>
                </a:solidFill>
                <a:latin typeface="Avenir Next LT Pro" panose="020B0504020202020204" pitchFamily="34" charset="0"/>
              </a:rPr>
              <a:t>Für Infos</a:t>
            </a:r>
          </a:p>
          <a:p>
            <a:pPr algn="ctr"/>
            <a:r>
              <a:rPr lang="de-DE" sz="1200" b="1" dirty="0">
                <a:solidFill>
                  <a:schemeClr val="tx2">
                    <a:lumMod val="50000"/>
                  </a:schemeClr>
                </a:solidFill>
                <a:latin typeface="Avenir Next LT Pro" panose="020B0504020202020204" pitchFamily="34" charset="0"/>
              </a:rPr>
              <a:t>hier klicken</a:t>
            </a:r>
          </a:p>
        </p:txBody>
      </p:sp>
      <p:sp>
        <p:nvSpPr>
          <p:cNvPr id="19" name="Textfeld 18">
            <a:extLst>
              <a:ext uri="{FF2B5EF4-FFF2-40B4-BE49-F238E27FC236}">
                <a16:creationId xmlns:a16="http://schemas.microsoft.com/office/drawing/2014/main" id="{1B4B6DCC-4E13-432B-85EB-985989C6D9D6}"/>
              </a:ext>
            </a:extLst>
          </p:cNvPr>
          <p:cNvSpPr txBox="1"/>
          <p:nvPr/>
        </p:nvSpPr>
        <p:spPr>
          <a:xfrm>
            <a:off x="8430460" y="5792556"/>
            <a:ext cx="1749261" cy="877163"/>
          </a:xfrm>
          <a:prstGeom prst="rect">
            <a:avLst/>
          </a:prstGeom>
          <a:noFill/>
        </p:spPr>
        <p:txBody>
          <a:bodyPr wrap="none" rtlCol="0">
            <a:spAutoFit/>
          </a:bodyPr>
          <a:lstStyle/>
          <a:p>
            <a:pPr algn="r"/>
            <a:r>
              <a:rPr lang="de-DE" sz="1700" b="1" dirty="0">
                <a:solidFill>
                  <a:srgbClr val="C00000"/>
                </a:solidFill>
                <a:latin typeface="Avenir Next LT Pro" panose="020B0504020202020204" pitchFamily="34" charset="0"/>
              </a:rPr>
              <a:t>Welche Wege</a:t>
            </a:r>
          </a:p>
          <a:p>
            <a:pPr algn="r"/>
            <a:r>
              <a:rPr lang="de-DE" sz="1700" b="1" dirty="0">
                <a:solidFill>
                  <a:srgbClr val="C00000"/>
                </a:solidFill>
                <a:latin typeface="Avenir Next LT Pro" panose="020B0504020202020204" pitchFamily="34" charset="0"/>
              </a:rPr>
              <a:t> bieten wir an?</a:t>
            </a:r>
          </a:p>
          <a:p>
            <a:pPr algn="r"/>
            <a:endParaRPr lang="de-DE" sz="1700" b="1" dirty="0">
              <a:solidFill>
                <a:srgbClr val="C00000"/>
              </a:solidFill>
              <a:latin typeface="Avenir Next LT Pro" panose="020B0504020202020204" pitchFamily="34" charset="0"/>
            </a:endParaRPr>
          </a:p>
        </p:txBody>
      </p:sp>
      <p:sp>
        <p:nvSpPr>
          <p:cNvPr id="23" name="Rechteck 22">
            <a:extLst>
              <a:ext uri="{FF2B5EF4-FFF2-40B4-BE49-F238E27FC236}">
                <a16:creationId xmlns:a16="http://schemas.microsoft.com/office/drawing/2014/main" id="{4B877672-F79B-403D-A5E0-3060ED62F005}"/>
              </a:ext>
            </a:extLst>
          </p:cNvPr>
          <p:cNvSpPr/>
          <p:nvPr/>
        </p:nvSpPr>
        <p:spPr>
          <a:xfrm>
            <a:off x="7071596" y="0"/>
            <a:ext cx="3732810" cy="1518084"/>
          </a:xfrm>
          <a:prstGeom prst="rect">
            <a:avLst/>
          </a:prstGeom>
          <a:solidFill>
            <a:srgbClr val="C6B4A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CFB6BEB2-82D8-476D-A7D8-1583053AEB83}"/>
              </a:ext>
            </a:extLst>
          </p:cNvPr>
          <p:cNvSpPr txBox="1"/>
          <p:nvPr/>
        </p:nvSpPr>
        <p:spPr>
          <a:xfrm>
            <a:off x="7296132" y="413869"/>
            <a:ext cx="2896499" cy="615553"/>
          </a:xfrm>
          <a:prstGeom prst="rect">
            <a:avLst/>
          </a:prstGeom>
          <a:noFill/>
        </p:spPr>
        <p:txBody>
          <a:bodyPr wrap="none" rtlCol="0">
            <a:spAutoFit/>
          </a:bodyPr>
          <a:lstStyle/>
          <a:p>
            <a:pPr algn="r"/>
            <a:r>
              <a:rPr lang="de-DE" sz="1700" b="1" dirty="0">
                <a:solidFill>
                  <a:srgbClr val="C00000"/>
                </a:solidFill>
                <a:latin typeface="Avenir Next LT Pro" panose="020B0504020202020204" pitchFamily="34" charset="0"/>
              </a:rPr>
              <a:t>Welche Voraussetzungen</a:t>
            </a:r>
          </a:p>
          <a:p>
            <a:pPr algn="r"/>
            <a:r>
              <a:rPr lang="de-DE" sz="1700" b="1" dirty="0">
                <a:solidFill>
                  <a:srgbClr val="C00000"/>
                </a:solidFill>
                <a:latin typeface="Avenir Next LT Pro" panose="020B0504020202020204" pitchFamily="34" charset="0"/>
              </a:rPr>
              <a:t>brauche ich?</a:t>
            </a:r>
          </a:p>
        </p:txBody>
      </p:sp>
      <p:sp>
        <p:nvSpPr>
          <p:cNvPr id="26" name="Rechteck 25">
            <a:hlinkClick r:id="rId5" action="ppaction://hlinksldjump"/>
            <a:extLst>
              <a:ext uri="{FF2B5EF4-FFF2-40B4-BE49-F238E27FC236}">
                <a16:creationId xmlns:a16="http://schemas.microsoft.com/office/drawing/2014/main" id="{201CFB46-FA8D-4585-971E-A71FEBBBEBF0}"/>
              </a:ext>
            </a:extLst>
          </p:cNvPr>
          <p:cNvSpPr/>
          <p:nvPr/>
        </p:nvSpPr>
        <p:spPr>
          <a:xfrm>
            <a:off x="10417166" y="341768"/>
            <a:ext cx="1512000" cy="792000"/>
          </a:xfrm>
          <a:prstGeom prst="rect">
            <a:avLst/>
          </a:prstGeom>
          <a:solidFill>
            <a:schemeClr val="accent5">
              <a:lumMod val="60000"/>
              <a:lumOff val="40000"/>
            </a:schemeClr>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2">
                    <a:lumMod val="50000"/>
                  </a:schemeClr>
                </a:solidFill>
                <a:latin typeface="Avenir Next LT Pro" panose="020B0504020202020204" pitchFamily="34" charset="0"/>
              </a:rPr>
              <a:t>Für Infos</a:t>
            </a:r>
          </a:p>
          <a:p>
            <a:pPr algn="ctr"/>
            <a:r>
              <a:rPr lang="de-DE" sz="1200" b="1" dirty="0">
                <a:solidFill>
                  <a:schemeClr val="tx2">
                    <a:lumMod val="50000"/>
                  </a:schemeClr>
                </a:solidFill>
                <a:latin typeface="Avenir Next LT Pro" panose="020B0504020202020204" pitchFamily="34" charset="0"/>
              </a:rPr>
              <a:t>hier klicken</a:t>
            </a:r>
          </a:p>
        </p:txBody>
      </p:sp>
      <p:sp>
        <p:nvSpPr>
          <p:cNvPr id="24" name="Rechteck 23">
            <a:extLst>
              <a:ext uri="{FF2B5EF4-FFF2-40B4-BE49-F238E27FC236}">
                <a16:creationId xmlns:a16="http://schemas.microsoft.com/office/drawing/2014/main" id="{E045B8AD-E681-4F1A-8A6D-CA12B1C35258}"/>
              </a:ext>
            </a:extLst>
          </p:cNvPr>
          <p:cNvSpPr/>
          <p:nvPr/>
        </p:nvSpPr>
        <p:spPr>
          <a:xfrm>
            <a:off x="3134018" y="3643952"/>
            <a:ext cx="3732810" cy="1518084"/>
          </a:xfrm>
          <a:prstGeom prst="rect">
            <a:avLst/>
          </a:prstGeom>
          <a:solidFill>
            <a:srgbClr val="C6B4A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2496E75E-5FA2-437E-A82E-ABF64FDE8F6F}"/>
              </a:ext>
            </a:extLst>
          </p:cNvPr>
          <p:cNvSpPr/>
          <p:nvPr/>
        </p:nvSpPr>
        <p:spPr>
          <a:xfrm>
            <a:off x="3082287" y="1774993"/>
            <a:ext cx="3732810" cy="1518084"/>
          </a:xfrm>
          <a:prstGeom prst="rect">
            <a:avLst/>
          </a:prstGeom>
          <a:solidFill>
            <a:srgbClr val="C6B4AA"/>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hlinkClick r:id="rId6" action="ppaction://hlinksldjump"/>
            <a:extLst>
              <a:ext uri="{FF2B5EF4-FFF2-40B4-BE49-F238E27FC236}">
                <a16:creationId xmlns:a16="http://schemas.microsoft.com/office/drawing/2014/main" id="{1DF4C7EB-1DA1-4B2D-A24B-556F56B83BCC}"/>
              </a:ext>
            </a:extLst>
          </p:cNvPr>
          <p:cNvSpPr/>
          <p:nvPr/>
        </p:nvSpPr>
        <p:spPr>
          <a:xfrm>
            <a:off x="1773128" y="2212187"/>
            <a:ext cx="1512000" cy="792000"/>
          </a:xfrm>
          <a:prstGeom prst="rect">
            <a:avLst/>
          </a:prstGeom>
          <a:solidFill>
            <a:schemeClr val="accent5">
              <a:lumMod val="60000"/>
              <a:lumOff val="40000"/>
            </a:schemeClr>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2">
                    <a:lumMod val="50000"/>
                  </a:schemeClr>
                </a:solidFill>
                <a:latin typeface="Avenir Next LT Pro" panose="020B0504020202020204" pitchFamily="34" charset="0"/>
              </a:rPr>
              <a:t>Für Infos</a:t>
            </a:r>
          </a:p>
          <a:p>
            <a:pPr algn="ctr"/>
            <a:r>
              <a:rPr lang="de-DE" sz="1200" b="1" dirty="0">
                <a:solidFill>
                  <a:schemeClr val="tx2">
                    <a:lumMod val="50000"/>
                  </a:schemeClr>
                </a:solidFill>
                <a:latin typeface="Avenir Next LT Pro" panose="020B0504020202020204" pitchFamily="34" charset="0"/>
              </a:rPr>
              <a:t>hier klicken</a:t>
            </a:r>
          </a:p>
        </p:txBody>
      </p:sp>
      <p:sp>
        <p:nvSpPr>
          <p:cNvPr id="30" name="Textfeld 29">
            <a:extLst>
              <a:ext uri="{FF2B5EF4-FFF2-40B4-BE49-F238E27FC236}">
                <a16:creationId xmlns:a16="http://schemas.microsoft.com/office/drawing/2014/main" id="{83831892-F0F4-4BE9-A228-31EF34EED8D1}"/>
              </a:ext>
            </a:extLst>
          </p:cNvPr>
          <p:cNvSpPr txBox="1"/>
          <p:nvPr/>
        </p:nvSpPr>
        <p:spPr>
          <a:xfrm>
            <a:off x="3577292" y="4134534"/>
            <a:ext cx="2140907" cy="615553"/>
          </a:xfrm>
          <a:prstGeom prst="rect">
            <a:avLst/>
          </a:prstGeom>
          <a:noFill/>
        </p:spPr>
        <p:txBody>
          <a:bodyPr wrap="none" rtlCol="0">
            <a:spAutoFit/>
          </a:bodyPr>
          <a:lstStyle/>
          <a:p>
            <a:r>
              <a:rPr lang="de-DE" sz="1700" b="1" dirty="0">
                <a:solidFill>
                  <a:srgbClr val="C00000"/>
                </a:solidFill>
                <a:latin typeface="Avenir Next LT Pro" panose="020B0504020202020204" pitchFamily="34" charset="0"/>
              </a:rPr>
              <a:t>Allgemeine </a:t>
            </a:r>
          </a:p>
          <a:p>
            <a:r>
              <a:rPr lang="de-DE" sz="1700" b="1" dirty="0">
                <a:solidFill>
                  <a:srgbClr val="C00000"/>
                </a:solidFill>
                <a:latin typeface="Avenir Next LT Pro" panose="020B0504020202020204" pitchFamily="34" charset="0"/>
              </a:rPr>
              <a:t>Unterrichtsinhalte </a:t>
            </a:r>
          </a:p>
        </p:txBody>
      </p:sp>
      <p:pic>
        <p:nvPicPr>
          <p:cNvPr id="2" name="Grafik 1">
            <a:extLst>
              <a:ext uri="{FF2B5EF4-FFF2-40B4-BE49-F238E27FC236}">
                <a16:creationId xmlns:a16="http://schemas.microsoft.com/office/drawing/2014/main" id="{1FB81210-A388-46F1-8D21-9DD3232698A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8107" r="50000" b="30885"/>
          <a:stretch/>
        </p:blipFill>
        <p:spPr>
          <a:xfrm rot="410824">
            <a:off x="-128645" y="5634724"/>
            <a:ext cx="6196390" cy="1540453"/>
          </a:xfrm>
          <a:prstGeom prst="rect">
            <a:avLst/>
          </a:prstGeom>
          <a:ln>
            <a:noFill/>
          </a:ln>
          <a:effectLst/>
        </p:spPr>
      </p:pic>
      <p:sp>
        <p:nvSpPr>
          <p:cNvPr id="33" name="Textfeld 32">
            <a:extLst>
              <a:ext uri="{FF2B5EF4-FFF2-40B4-BE49-F238E27FC236}">
                <a16:creationId xmlns:a16="http://schemas.microsoft.com/office/drawing/2014/main" id="{11238A3E-D4C4-40BF-9AB3-884B1E03A622}"/>
              </a:ext>
            </a:extLst>
          </p:cNvPr>
          <p:cNvSpPr txBox="1"/>
          <p:nvPr/>
        </p:nvSpPr>
        <p:spPr>
          <a:xfrm>
            <a:off x="3567376" y="2386674"/>
            <a:ext cx="2546787" cy="353943"/>
          </a:xfrm>
          <a:prstGeom prst="rect">
            <a:avLst/>
          </a:prstGeom>
          <a:noFill/>
        </p:spPr>
        <p:txBody>
          <a:bodyPr wrap="none" rtlCol="0">
            <a:spAutoFit/>
          </a:bodyPr>
          <a:lstStyle/>
          <a:p>
            <a:r>
              <a:rPr lang="de-DE" sz="1700" b="1" dirty="0">
                <a:solidFill>
                  <a:srgbClr val="C00000"/>
                </a:solidFill>
                <a:latin typeface="Avenir Next LT Pro" panose="020B0504020202020204" pitchFamily="34" charset="0"/>
              </a:rPr>
              <a:t>Bewerbungsverfahren</a:t>
            </a:r>
          </a:p>
        </p:txBody>
      </p:sp>
      <p:sp>
        <p:nvSpPr>
          <p:cNvPr id="27" name="Rechteck 26">
            <a:hlinkClick r:id="rId9" action="ppaction://hlinksldjump"/>
            <a:extLst>
              <a:ext uri="{FF2B5EF4-FFF2-40B4-BE49-F238E27FC236}">
                <a16:creationId xmlns:a16="http://schemas.microsoft.com/office/drawing/2014/main" id="{2045AEB2-71D6-4ADC-9286-9533CE7BBD21}"/>
              </a:ext>
            </a:extLst>
          </p:cNvPr>
          <p:cNvSpPr/>
          <p:nvPr/>
        </p:nvSpPr>
        <p:spPr>
          <a:xfrm>
            <a:off x="1820617" y="4073916"/>
            <a:ext cx="1512000" cy="792000"/>
          </a:xfrm>
          <a:prstGeom prst="rect">
            <a:avLst/>
          </a:prstGeom>
          <a:solidFill>
            <a:schemeClr val="accent5">
              <a:lumMod val="60000"/>
              <a:lumOff val="40000"/>
            </a:schemeClr>
          </a:solidFill>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2">
                    <a:lumMod val="50000"/>
                  </a:schemeClr>
                </a:solidFill>
                <a:latin typeface="Avenir Next LT Pro" panose="020B0504020202020204" pitchFamily="34" charset="0"/>
              </a:rPr>
              <a:t>Für Infos</a:t>
            </a:r>
          </a:p>
          <a:p>
            <a:pPr algn="ctr"/>
            <a:r>
              <a:rPr lang="de-DE" sz="1200" b="1" dirty="0">
                <a:solidFill>
                  <a:schemeClr val="tx2">
                    <a:lumMod val="50000"/>
                  </a:schemeClr>
                </a:solidFill>
                <a:latin typeface="Avenir Next LT Pro" panose="020B0504020202020204" pitchFamily="34" charset="0"/>
              </a:rPr>
              <a:t>hier klicken</a:t>
            </a:r>
          </a:p>
        </p:txBody>
      </p:sp>
      <p:sp>
        <p:nvSpPr>
          <p:cNvPr id="4" name="Rechteck: abgerundete Ecken 3">
            <a:hlinkClick r:id="rId10" action="ppaction://hlinksldjump"/>
            <a:extLst>
              <a:ext uri="{FF2B5EF4-FFF2-40B4-BE49-F238E27FC236}">
                <a16:creationId xmlns:a16="http://schemas.microsoft.com/office/drawing/2014/main" id="{753EF2D6-0040-4EFC-A5DF-1A9057198904}"/>
              </a:ext>
            </a:extLst>
          </p:cNvPr>
          <p:cNvSpPr/>
          <p:nvPr/>
        </p:nvSpPr>
        <p:spPr>
          <a:xfrm>
            <a:off x="190164" y="3253614"/>
            <a:ext cx="1152000" cy="5760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spc="200" dirty="0">
                <a:latin typeface="Avenir Next LT Pro" panose="020B0504020202020204" pitchFamily="34" charset="0"/>
              </a:rPr>
              <a:t>Home</a:t>
            </a:r>
          </a:p>
        </p:txBody>
      </p:sp>
    </p:spTree>
    <p:extLst>
      <p:ext uri="{BB962C8B-B14F-4D97-AF65-F5344CB8AC3E}">
        <p14:creationId xmlns:p14="http://schemas.microsoft.com/office/powerpoint/2010/main" val="207086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2C0467B-D627-484A-AA05-D46D71AB41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80228" y="9468"/>
            <a:ext cx="9817972" cy="6848532"/>
          </a:xfrm>
          <a:prstGeom prst="rect">
            <a:avLst/>
          </a:prstGeom>
        </p:spPr>
      </p:pic>
      <p:sp>
        <p:nvSpPr>
          <p:cNvPr id="6" name="Rechteck 5">
            <a:extLst>
              <a:ext uri="{FF2B5EF4-FFF2-40B4-BE49-F238E27FC236}">
                <a16:creationId xmlns:a16="http://schemas.microsoft.com/office/drawing/2014/main" id="{2BBC23AF-3383-44FB-89FD-D9261CC0EF1C}"/>
              </a:ext>
            </a:extLst>
          </p:cNvPr>
          <p:cNvSpPr/>
          <p:nvPr/>
        </p:nvSpPr>
        <p:spPr>
          <a:xfrm>
            <a:off x="0" y="9468"/>
            <a:ext cx="596900" cy="6848532"/>
          </a:xfrm>
          <a:prstGeom prst="rect">
            <a:avLst/>
          </a:prstGeom>
          <a:solidFill>
            <a:srgbClr val="FF7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hlinkClick r:id="rId4" action="ppaction://hlinksldjump"/>
            <a:extLst>
              <a:ext uri="{FF2B5EF4-FFF2-40B4-BE49-F238E27FC236}">
                <a16:creationId xmlns:a16="http://schemas.microsoft.com/office/drawing/2014/main" id="{F2B67CC0-DFEE-4743-9416-6A98E7F5B7F7}"/>
              </a:ext>
            </a:extLst>
          </p:cNvPr>
          <p:cNvSpPr/>
          <p:nvPr/>
        </p:nvSpPr>
        <p:spPr>
          <a:xfrm>
            <a:off x="10840773" y="6017578"/>
            <a:ext cx="1133313" cy="597619"/>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spc="200" dirty="0">
                <a:latin typeface="Avenir Next LT Pro" panose="020B0504020202020204" pitchFamily="34" charset="0"/>
              </a:rPr>
              <a:t>zurück</a:t>
            </a:r>
          </a:p>
        </p:txBody>
      </p:sp>
      <p:sp>
        <p:nvSpPr>
          <p:cNvPr id="7" name="Rechteck: abgerundete Ecken 6">
            <a:hlinkClick r:id="rId5" action="ppaction://hlinksldjump"/>
            <a:extLst>
              <a:ext uri="{FF2B5EF4-FFF2-40B4-BE49-F238E27FC236}">
                <a16:creationId xmlns:a16="http://schemas.microsoft.com/office/drawing/2014/main" id="{6100EF98-6BCE-4CA6-AA0C-6C359AD2F9B6}"/>
              </a:ext>
            </a:extLst>
          </p:cNvPr>
          <p:cNvSpPr/>
          <p:nvPr/>
        </p:nvSpPr>
        <p:spPr>
          <a:xfrm>
            <a:off x="10840773" y="5300381"/>
            <a:ext cx="1133313" cy="474394"/>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spc="200" dirty="0">
                <a:latin typeface="Avenir Next LT Pro" panose="020B0504020202020204" pitchFamily="34" charset="0"/>
              </a:rPr>
              <a:t>Seite</a:t>
            </a:r>
          </a:p>
          <a:p>
            <a:pPr algn="ctr"/>
            <a:r>
              <a:rPr lang="de-DE" sz="1200" b="1" spc="200" dirty="0">
                <a:latin typeface="Avenir Next LT Pro" panose="020B0504020202020204" pitchFamily="34" charset="0"/>
              </a:rPr>
              <a:t>davor</a:t>
            </a:r>
          </a:p>
        </p:txBody>
      </p:sp>
    </p:spTree>
    <p:extLst>
      <p:ext uri="{BB962C8B-B14F-4D97-AF65-F5344CB8AC3E}">
        <p14:creationId xmlns:p14="http://schemas.microsoft.com/office/powerpoint/2010/main" val="32548716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20" name="Freeform: Shape 1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4" name="Freeform: Shape 2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Grafik 6">
            <a:extLst>
              <a:ext uri="{FF2B5EF4-FFF2-40B4-BE49-F238E27FC236}">
                <a16:creationId xmlns:a16="http://schemas.microsoft.com/office/drawing/2014/main" id="{B422C47D-B746-45E2-AB11-27F72BF328A8}"/>
              </a:ext>
            </a:extLst>
          </p:cNvPr>
          <p:cNvPicPr>
            <a:picLocks noChangeAspect="1"/>
          </p:cNvPicPr>
          <p:nvPr/>
        </p:nvPicPr>
        <p:blipFill>
          <a:blip r:embed="rId2"/>
          <a:stretch>
            <a:fillRect/>
          </a:stretch>
        </p:blipFill>
        <p:spPr>
          <a:xfrm>
            <a:off x="586630" y="1266907"/>
            <a:ext cx="4201270" cy="3219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feld 7">
            <a:extLst>
              <a:ext uri="{FF2B5EF4-FFF2-40B4-BE49-F238E27FC236}">
                <a16:creationId xmlns:a16="http://schemas.microsoft.com/office/drawing/2014/main" id="{3AEFA6C8-EF93-4EA6-B72F-74BA443CF8C2}"/>
              </a:ext>
            </a:extLst>
          </p:cNvPr>
          <p:cNvSpPr txBox="1"/>
          <p:nvPr/>
        </p:nvSpPr>
        <p:spPr>
          <a:xfrm>
            <a:off x="5584252" y="4633283"/>
            <a:ext cx="6378028" cy="578876"/>
          </a:xfrm>
          <a:prstGeom prst="rect">
            <a:avLst/>
          </a:prstGeom>
          <a:solidFill>
            <a:srgbClr val="EDEFF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a:lnSpc>
                <a:spcPct val="107000"/>
              </a:lnSpc>
              <a:spcAft>
                <a:spcPts val="800"/>
              </a:spcAft>
            </a:pPr>
            <a:r>
              <a:rPr lang="de-DE" sz="1200" b="1"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Beratung zum ausbildungsintegrierenden Studiengang „Kindheitspädagogik, B.A.“</a:t>
            </a:r>
            <a:endParaRPr lang="de-DE"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Julia March: </a:t>
            </a:r>
            <a:r>
              <a:rPr lang="de-DE" sz="1200" u="sng"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hlinkClick r:id="rId3"/>
              </a:rPr>
              <a:t>Julia.March@ebk-koeln.de</a:t>
            </a:r>
            <a:endParaRPr lang="de-DE" sz="1200" dirty="0">
              <a:latin typeface="Avenir Next LT Pro" panose="020B0504020202020204" pitchFamily="34" charset="0"/>
            </a:endParaRPr>
          </a:p>
        </p:txBody>
      </p:sp>
      <p:sp>
        <p:nvSpPr>
          <p:cNvPr id="11" name="Textfeld 10">
            <a:extLst>
              <a:ext uri="{FF2B5EF4-FFF2-40B4-BE49-F238E27FC236}">
                <a16:creationId xmlns:a16="http://schemas.microsoft.com/office/drawing/2014/main" id="{05F3733D-4185-4A80-B654-1AB6A8003856}"/>
              </a:ext>
            </a:extLst>
          </p:cNvPr>
          <p:cNvSpPr txBox="1"/>
          <p:nvPr/>
        </p:nvSpPr>
        <p:spPr>
          <a:xfrm>
            <a:off x="5584252" y="404511"/>
            <a:ext cx="6300000" cy="879087"/>
          </a:xfrm>
          <a:prstGeom prst="rect">
            <a:avLst/>
          </a:prstGeom>
          <a:solidFill>
            <a:srgbClr val="EDEFF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107000"/>
              </a:lnSpc>
              <a:spcAft>
                <a:spcPts val="800"/>
              </a:spcAft>
            </a:pPr>
            <a:r>
              <a:rPr lang="de-DE" sz="1200" b="1"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Telefonberatung zur Ausbildung</a:t>
            </a:r>
            <a:endParaRPr lang="de-DE"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An der Fachschule für Sozialpädagogik</a:t>
            </a:r>
            <a:endParaRPr lang="de-DE"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Sie erreichen uns unter der Telefonnummer: </a:t>
            </a:r>
            <a:r>
              <a:rPr lang="de-DE" sz="1200" b="1"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0221/337780</a:t>
            </a:r>
            <a:endParaRPr lang="de-DE" sz="1200" dirty="0">
              <a:latin typeface="Avenir Next LT Pro" panose="020B0504020202020204" pitchFamily="34" charset="0"/>
            </a:endParaRPr>
          </a:p>
        </p:txBody>
      </p:sp>
      <p:sp>
        <p:nvSpPr>
          <p:cNvPr id="13" name="Textfeld 12">
            <a:extLst>
              <a:ext uri="{FF2B5EF4-FFF2-40B4-BE49-F238E27FC236}">
                <a16:creationId xmlns:a16="http://schemas.microsoft.com/office/drawing/2014/main" id="{52DB0D53-1B1D-4D5B-B0AD-411065467CD4}"/>
              </a:ext>
            </a:extLst>
          </p:cNvPr>
          <p:cNvSpPr txBox="1"/>
          <p:nvPr/>
        </p:nvSpPr>
        <p:spPr>
          <a:xfrm>
            <a:off x="5584252" y="1914172"/>
            <a:ext cx="6300000" cy="879087"/>
          </a:xfrm>
          <a:prstGeom prst="rect">
            <a:avLst/>
          </a:prstGeom>
          <a:solidFill>
            <a:srgbClr val="EDEFF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107000"/>
              </a:lnSpc>
              <a:spcAft>
                <a:spcPts val="800"/>
              </a:spcAft>
            </a:pPr>
            <a:r>
              <a:rPr lang="de-DE" sz="1200" b="1"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Allgemeine Beratung und Beratung zur Vollzeitorganisationsform </a:t>
            </a:r>
            <a:endParaRPr lang="de-DE"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Ursula Potthoff: </a:t>
            </a:r>
            <a:r>
              <a:rPr lang="de-DE" sz="1200" u="sng"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hlinkClick r:id="rId4"/>
              </a:rPr>
              <a:t>Ursula.Potthoff@ebk-koeln.de</a:t>
            </a:r>
            <a:endParaRPr lang="de-DE"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Susanne Kunz: </a:t>
            </a:r>
            <a:r>
              <a:rPr lang="de-DE" sz="1200" u="sng"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hlinkClick r:id="rId5"/>
              </a:rPr>
              <a:t>Susanne.Kunz@ebk-koeln.de</a:t>
            </a:r>
            <a:endParaRPr lang="de-DE" sz="1200" dirty="0">
              <a:latin typeface="Avenir Next LT Pro" panose="020B0504020202020204" pitchFamily="34" charset="0"/>
            </a:endParaRPr>
          </a:p>
        </p:txBody>
      </p:sp>
      <p:sp>
        <p:nvSpPr>
          <p:cNvPr id="14" name="Textfeld 13">
            <a:extLst>
              <a:ext uri="{FF2B5EF4-FFF2-40B4-BE49-F238E27FC236}">
                <a16:creationId xmlns:a16="http://schemas.microsoft.com/office/drawing/2014/main" id="{2BEC6932-A5FA-4FF7-9988-63F24412422C}"/>
              </a:ext>
            </a:extLst>
          </p:cNvPr>
          <p:cNvSpPr txBox="1"/>
          <p:nvPr/>
        </p:nvSpPr>
        <p:spPr>
          <a:xfrm>
            <a:off x="5584252" y="3423833"/>
            <a:ext cx="6300000" cy="578876"/>
          </a:xfrm>
          <a:prstGeom prst="rect">
            <a:avLst/>
          </a:prstGeom>
          <a:solidFill>
            <a:srgbClr val="EDEFF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107000"/>
              </a:lnSpc>
              <a:spcAft>
                <a:spcPts val="800"/>
              </a:spcAft>
            </a:pPr>
            <a:r>
              <a:rPr lang="de-DE" sz="1200" b="1"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Beratung zu der PIA-Organisationsform:</a:t>
            </a:r>
            <a:endParaRPr lang="de-DE" sz="1200" dirty="0">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rPr>
              <a:t>Marianne Reuter: </a:t>
            </a:r>
            <a:r>
              <a:rPr lang="de-DE" sz="1200" u="sng" dirty="0">
                <a:solidFill>
                  <a:srgbClr val="000000"/>
                </a:solidFill>
                <a:effectLst/>
                <a:latin typeface="Avenir Next LT Pro" panose="020B0504020202020204" pitchFamily="34" charset="0"/>
                <a:ea typeface="Calibri" panose="020F0502020204030204" pitchFamily="34" charset="0"/>
                <a:cs typeface="Calibri" panose="020F0502020204030204" pitchFamily="34" charset="0"/>
                <a:hlinkClick r:id="rId6"/>
              </a:rPr>
              <a:t>Marianne.Reuter@ebk-koeln.de</a:t>
            </a:r>
            <a:endParaRPr lang="de-DE" sz="1200" dirty="0">
              <a:latin typeface="Avenir Next LT Pro" panose="020B0504020202020204" pitchFamily="34" charset="0"/>
            </a:endParaRPr>
          </a:p>
        </p:txBody>
      </p:sp>
      <p:pic>
        <p:nvPicPr>
          <p:cNvPr id="16" name="Grafik 15" descr="Ein Bild, das Text enthält.&#10;&#10;Automatisch generierte Beschreibung">
            <a:extLst>
              <a:ext uri="{FF2B5EF4-FFF2-40B4-BE49-F238E27FC236}">
                <a16:creationId xmlns:a16="http://schemas.microsoft.com/office/drawing/2014/main" id="{341ACA74-61ED-4A62-8640-6C08C76E6B88}"/>
              </a:ext>
            </a:extLst>
          </p:cNvPr>
          <p:cNvPicPr>
            <a:picLocks noChangeAspect="1"/>
          </p:cNvPicPr>
          <p:nvPr/>
        </p:nvPicPr>
        <p:blipFill rotWithShape="1">
          <a:blip r:embed="rId7">
            <a:clrChange>
              <a:clrFrom>
                <a:srgbClr val="E8EAEC"/>
              </a:clrFrom>
              <a:clrTo>
                <a:srgbClr val="E8EAEC">
                  <a:alpha val="0"/>
                </a:srgbClr>
              </a:clrTo>
            </a:clrChange>
            <a:extLst>
              <a:ext uri="{BEBA8EAE-BF5A-486C-A8C5-ECC9F3942E4B}">
                <a14:imgProps xmlns:a14="http://schemas.microsoft.com/office/drawing/2010/main">
                  <a14:imgLayer r:embed="rId8">
                    <a14:imgEffect>
                      <a14:sharpenSoften amount="25000"/>
                    </a14:imgEffect>
                  </a14:imgLayer>
                </a14:imgProps>
              </a:ext>
            </a:extLst>
          </a:blip>
          <a:srcRect l="144" r="1710" b="-2"/>
          <a:stretch/>
        </p:blipFill>
        <p:spPr>
          <a:xfrm>
            <a:off x="162359" y="5753100"/>
            <a:ext cx="1549913" cy="998851"/>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8" name="Textfeld 17">
            <a:extLst>
              <a:ext uri="{FF2B5EF4-FFF2-40B4-BE49-F238E27FC236}">
                <a16:creationId xmlns:a16="http://schemas.microsoft.com/office/drawing/2014/main" id="{9E19AE36-C762-48B6-92AA-CBECA356FB80}"/>
              </a:ext>
            </a:extLst>
          </p:cNvPr>
          <p:cNvSpPr txBox="1"/>
          <p:nvPr/>
        </p:nvSpPr>
        <p:spPr>
          <a:xfrm rot="21202717">
            <a:off x="3071759" y="436384"/>
            <a:ext cx="1691617" cy="523220"/>
          </a:xfrm>
          <a:prstGeom prst="rect">
            <a:avLst/>
          </a:prstGeom>
          <a:noFill/>
        </p:spPr>
        <p:txBody>
          <a:bodyPr wrap="none" rtlCol="0">
            <a:spAutoFit/>
          </a:bodyPr>
          <a:lstStyle/>
          <a:p>
            <a:r>
              <a:rPr lang="de-DE" sz="2800" dirty="0">
                <a:latin typeface="Avenir Next LT Pro" panose="020B0504020202020204" pitchFamily="34" charset="0"/>
              </a:rPr>
              <a:t>Beratung</a:t>
            </a:r>
          </a:p>
        </p:txBody>
      </p:sp>
      <p:sp>
        <p:nvSpPr>
          <p:cNvPr id="26" name="Textfeld 25">
            <a:extLst>
              <a:ext uri="{FF2B5EF4-FFF2-40B4-BE49-F238E27FC236}">
                <a16:creationId xmlns:a16="http://schemas.microsoft.com/office/drawing/2014/main" id="{FAB5A4AE-94E8-449F-B419-CE7F8DFB4E8F}"/>
              </a:ext>
            </a:extLst>
          </p:cNvPr>
          <p:cNvSpPr txBox="1"/>
          <p:nvPr/>
        </p:nvSpPr>
        <p:spPr>
          <a:xfrm>
            <a:off x="4864100" y="456694"/>
            <a:ext cx="397866" cy="461665"/>
          </a:xfrm>
          <a:prstGeom prst="rect">
            <a:avLst/>
          </a:prstGeom>
          <a:noFill/>
        </p:spPr>
        <p:txBody>
          <a:bodyPr wrap="none" rtlCol="0">
            <a:spAutoFit/>
          </a:bodyPr>
          <a:lstStyle/>
          <a:p>
            <a:r>
              <a:rPr lang="de-DE" sz="2400" dirty="0"/>
              <a:t>…</a:t>
            </a:r>
          </a:p>
        </p:txBody>
      </p:sp>
      <p:sp>
        <p:nvSpPr>
          <p:cNvPr id="28" name="Rechteck: abgerundete Ecken 27">
            <a:hlinkClick r:id="rId9" action="ppaction://hlinksldjump"/>
            <a:extLst>
              <a:ext uri="{FF2B5EF4-FFF2-40B4-BE49-F238E27FC236}">
                <a16:creationId xmlns:a16="http://schemas.microsoft.com/office/drawing/2014/main" id="{3C3DF706-E157-4217-8CFA-9ED58A554ACB}"/>
              </a:ext>
            </a:extLst>
          </p:cNvPr>
          <p:cNvSpPr/>
          <p:nvPr/>
        </p:nvSpPr>
        <p:spPr>
          <a:xfrm>
            <a:off x="10600908" y="6075735"/>
            <a:ext cx="1283344" cy="573699"/>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spc="200" dirty="0"/>
              <a:t>Home</a:t>
            </a:r>
          </a:p>
        </p:txBody>
      </p:sp>
    </p:spTree>
    <p:extLst>
      <p:ext uri="{BB962C8B-B14F-4D97-AF65-F5344CB8AC3E}">
        <p14:creationId xmlns:p14="http://schemas.microsoft.com/office/powerpoint/2010/main" val="332681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BDDB8FC-7825-4175-902E-E48418A8B0B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4624" b="3144"/>
          <a:stretch/>
        </p:blipFill>
        <p:spPr>
          <a:xfrm>
            <a:off x="661744" y="152400"/>
            <a:ext cx="10564466" cy="6946900"/>
          </a:xfrm>
          <a:prstGeom prst="rect">
            <a:avLst/>
          </a:prstGeom>
        </p:spPr>
      </p:pic>
      <p:sp>
        <p:nvSpPr>
          <p:cNvPr id="5" name="Rechteck 4">
            <a:extLst>
              <a:ext uri="{FF2B5EF4-FFF2-40B4-BE49-F238E27FC236}">
                <a16:creationId xmlns:a16="http://schemas.microsoft.com/office/drawing/2014/main" id="{22F76C3C-1408-42C0-832D-6A7807648BCC}"/>
              </a:ext>
            </a:extLst>
          </p:cNvPr>
          <p:cNvSpPr/>
          <p:nvPr/>
        </p:nvSpPr>
        <p:spPr>
          <a:xfrm>
            <a:off x="0" y="9468"/>
            <a:ext cx="596900" cy="6848532"/>
          </a:xfrm>
          <a:prstGeom prst="rect">
            <a:avLst/>
          </a:prstGeom>
          <a:solidFill>
            <a:srgbClr val="FF7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hlinkClick r:id="rId4" action="ppaction://hlinksldjump"/>
            <a:extLst>
              <a:ext uri="{FF2B5EF4-FFF2-40B4-BE49-F238E27FC236}">
                <a16:creationId xmlns:a16="http://schemas.microsoft.com/office/drawing/2014/main" id="{44F2BB83-5B4A-43B4-AE75-14A468F78553}"/>
              </a:ext>
            </a:extLst>
          </p:cNvPr>
          <p:cNvSpPr/>
          <p:nvPr/>
        </p:nvSpPr>
        <p:spPr>
          <a:xfrm>
            <a:off x="10816059" y="5689600"/>
            <a:ext cx="1133313" cy="721187"/>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spc="200" dirty="0"/>
              <a:t>Seite</a:t>
            </a:r>
          </a:p>
          <a:p>
            <a:pPr algn="ctr"/>
            <a:r>
              <a:rPr lang="de-DE" sz="1400" b="1" spc="200" dirty="0"/>
              <a:t>danach</a:t>
            </a:r>
          </a:p>
        </p:txBody>
      </p:sp>
      <p:sp>
        <p:nvSpPr>
          <p:cNvPr id="4" name="Textfeld 3">
            <a:hlinkClick r:id="rId5"/>
            <a:extLst>
              <a:ext uri="{FF2B5EF4-FFF2-40B4-BE49-F238E27FC236}">
                <a16:creationId xmlns:a16="http://schemas.microsoft.com/office/drawing/2014/main" id="{D8D5F0F7-8193-4876-8637-FA008CA7B923}"/>
              </a:ext>
            </a:extLst>
          </p:cNvPr>
          <p:cNvSpPr txBox="1"/>
          <p:nvPr/>
        </p:nvSpPr>
        <p:spPr>
          <a:xfrm>
            <a:off x="8794800" y="482600"/>
            <a:ext cx="2021259" cy="369332"/>
          </a:xfrm>
          <a:prstGeom prst="rect">
            <a:avLst/>
          </a:prstGeom>
          <a:noFill/>
        </p:spPr>
        <p:txBody>
          <a:bodyPr wrap="none" rtlCol="0">
            <a:spAutoFit/>
          </a:bodyPr>
          <a:lstStyle/>
          <a:p>
            <a:r>
              <a:rPr lang="de-DE" u="sng" dirty="0">
                <a:solidFill>
                  <a:schemeClr val="accent1">
                    <a:lumMod val="50000"/>
                  </a:schemeClr>
                </a:solidFill>
              </a:rPr>
              <a:t>Link zum Download</a:t>
            </a:r>
          </a:p>
        </p:txBody>
      </p:sp>
    </p:spTree>
    <p:extLst>
      <p:ext uri="{BB962C8B-B14F-4D97-AF65-F5344CB8AC3E}">
        <p14:creationId xmlns:p14="http://schemas.microsoft.com/office/powerpoint/2010/main" val="23720290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2C0467B-D627-484A-AA05-D46D71AB41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80228" y="9468"/>
            <a:ext cx="9817972" cy="6848532"/>
          </a:xfrm>
          <a:prstGeom prst="rect">
            <a:avLst/>
          </a:prstGeom>
        </p:spPr>
      </p:pic>
      <p:sp>
        <p:nvSpPr>
          <p:cNvPr id="6" name="Rechteck 5">
            <a:extLst>
              <a:ext uri="{FF2B5EF4-FFF2-40B4-BE49-F238E27FC236}">
                <a16:creationId xmlns:a16="http://schemas.microsoft.com/office/drawing/2014/main" id="{2BBC23AF-3383-44FB-89FD-D9261CC0EF1C}"/>
              </a:ext>
            </a:extLst>
          </p:cNvPr>
          <p:cNvSpPr/>
          <p:nvPr/>
        </p:nvSpPr>
        <p:spPr>
          <a:xfrm>
            <a:off x="0" y="9468"/>
            <a:ext cx="596900" cy="6848532"/>
          </a:xfrm>
          <a:prstGeom prst="rect">
            <a:avLst/>
          </a:prstGeom>
          <a:solidFill>
            <a:srgbClr val="FF7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hlinkClick r:id="rId4" action="ppaction://hlinksldjump"/>
            <a:extLst>
              <a:ext uri="{FF2B5EF4-FFF2-40B4-BE49-F238E27FC236}">
                <a16:creationId xmlns:a16="http://schemas.microsoft.com/office/drawing/2014/main" id="{F2B67CC0-DFEE-4743-9416-6A98E7F5B7F7}"/>
              </a:ext>
            </a:extLst>
          </p:cNvPr>
          <p:cNvSpPr/>
          <p:nvPr/>
        </p:nvSpPr>
        <p:spPr>
          <a:xfrm>
            <a:off x="10840773" y="5778500"/>
            <a:ext cx="1133313" cy="635719"/>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spc="200" dirty="0"/>
              <a:t>Home</a:t>
            </a:r>
          </a:p>
        </p:txBody>
      </p:sp>
      <p:sp>
        <p:nvSpPr>
          <p:cNvPr id="7" name="Rechteck: abgerundete Ecken 6">
            <a:hlinkClick r:id="rId5" action="ppaction://hlinksldjump"/>
            <a:extLst>
              <a:ext uri="{FF2B5EF4-FFF2-40B4-BE49-F238E27FC236}">
                <a16:creationId xmlns:a16="http://schemas.microsoft.com/office/drawing/2014/main" id="{6100EF98-6BCE-4CA6-AA0C-6C359AD2F9B6}"/>
              </a:ext>
            </a:extLst>
          </p:cNvPr>
          <p:cNvSpPr/>
          <p:nvPr/>
        </p:nvSpPr>
        <p:spPr>
          <a:xfrm>
            <a:off x="10840773" y="5116041"/>
            <a:ext cx="1133313" cy="474394"/>
          </a:xfrm>
          <a:prstGeom prst="roundRect">
            <a:avLst/>
          </a:prstGeom>
          <a:solidFill>
            <a:srgbClr val="C00000"/>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spc="200" dirty="0"/>
              <a:t>Seite</a:t>
            </a:r>
          </a:p>
          <a:p>
            <a:pPr algn="ctr"/>
            <a:r>
              <a:rPr lang="de-DE" sz="1400" b="1" spc="200" dirty="0"/>
              <a:t>davor</a:t>
            </a:r>
          </a:p>
        </p:txBody>
      </p:sp>
    </p:spTree>
    <p:extLst>
      <p:ext uri="{BB962C8B-B14F-4D97-AF65-F5344CB8AC3E}">
        <p14:creationId xmlns:p14="http://schemas.microsoft.com/office/powerpoint/2010/main" val="32976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DDCC1CB-392D-41E5-AB5F-F8CB2FF4494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1" y="0"/>
            <a:ext cx="6311900" cy="6858000"/>
          </a:xfrm>
          <a:prstGeom prst="rect">
            <a:avLst/>
          </a:prstGeom>
          <a:ln>
            <a:noFill/>
          </a:ln>
          <a:effectLst/>
        </p:spPr>
      </p:pic>
      <p:pic>
        <p:nvPicPr>
          <p:cNvPr id="23" name="Grafik 22">
            <a:extLst>
              <a:ext uri="{FF2B5EF4-FFF2-40B4-BE49-F238E27FC236}">
                <a16:creationId xmlns:a16="http://schemas.microsoft.com/office/drawing/2014/main" id="{D833F36E-7A9B-463E-8104-CFB454949C4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975396" y="0"/>
            <a:ext cx="7190700" cy="6858000"/>
          </a:xfrm>
          <a:prstGeom prst="rect">
            <a:avLst/>
          </a:prstGeom>
          <a:ln>
            <a:noFill/>
          </a:ln>
          <a:effectLst/>
        </p:spPr>
      </p:pic>
      <p:pic>
        <p:nvPicPr>
          <p:cNvPr id="5" name="Grafik 4" descr="Ein Bild, das Text enthält.&#10;&#10;Automatisch generierte Beschreibung">
            <a:extLst>
              <a:ext uri="{FF2B5EF4-FFF2-40B4-BE49-F238E27FC236}">
                <a16:creationId xmlns:a16="http://schemas.microsoft.com/office/drawing/2014/main" id="{D0895D19-C1C6-483C-9EB1-F31175B5FA4E}"/>
              </a:ext>
            </a:extLst>
          </p:cNvPr>
          <p:cNvPicPr>
            <a:picLocks noChangeAspect="1"/>
          </p:cNvPicPr>
          <p:nvPr/>
        </p:nvPicPr>
        <p:blipFill rotWithShape="1">
          <a:blip r:embed="rId5">
            <a:clrChange>
              <a:clrFrom>
                <a:srgbClr val="E8EAEC"/>
              </a:clrFrom>
              <a:clrTo>
                <a:srgbClr val="E8EAEC">
                  <a:alpha val="0"/>
                </a:srgbClr>
              </a:clrTo>
            </a:clrChange>
            <a:extLst>
              <a:ext uri="{BEBA8EAE-BF5A-486C-A8C5-ECC9F3942E4B}">
                <a14:imgProps xmlns:a14="http://schemas.microsoft.com/office/drawing/2010/main">
                  <a14:imgLayer r:embed="rId6">
                    <a14:imgEffect>
                      <a14:sharpenSoften amount="25000"/>
                    </a14:imgEffect>
                  </a14:imgLayer>
                </a14:imgProps>
              </a:ext>
            </a:extLst>
          </a:blip>
          <a:srcRect l="144" r="1710" b="-2"/>
          <a:stretch/>
        </p:blipFill>
        <p:spPr>
          <a:xfrm>
            <a:off x="25904" y="5428697"/>
            <a:ext cx="1430261" cy="921742"/>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grpSp>
        <p:nvGrpSpPr>
          <p:cNvPr id="8" name="Gruppieren 7">
            <a:extLst>
              <a:ext uri="{FF2B5EF4-FFF2-40B4-BE49-F238E27FC236}">
                <a16:creationId xmlns:a16="http://schemas.microsoft.com/office/drawing/2014/main" id="{28CEF8D0-2DB4-40FE-B7C4-E1DBC8D49211}"/>
              </a:ext>
            </a:extLst>
          </p:cNvPr>
          <p:cNvGrpSpPr/>
          <p:nvPr/>
        </p:nvGrpSpPr>
        <p:grpSpPr>
          <a:xfrm>
            <a:off x="5001299" y="379626"/>
            <a:ext cx="7190699" cy="533861"/>
            <a:chOff x="5001299" y="925726"/>
            <a:chExt cx="7190699" cy="533861"/>
          </a:xfrm>
        </p:grpSpPr>
        <p:sp>
          <p:nvSpPr>
            <p:cNvPr id="3" name="Rechteck 2">
              <a:extLst>
                <a:ext uri="{FF2B5EF4-FFF2-40B4-BE49-F238E27FC236}">
                  <a16:creationId xmlns:a16="http://schemas.microsoft.com/office/drawing/2014/main" id="{AC4C775D-A0B2-49D2-A3B0-214D6AFC7835}"/>
                </a:ext>
              </a:extLst>
            </p:cNvPr>
            <p:cNvSpPr/>
            <p:nvPr/>
          </p:nvSpPr>
          <p:spPr>
            <a:xfrm>
              <a:off x="5001299" y="936367"/>
              <a:ext cx="7190699" cy="5232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3166394E-31A1-4BD6-AC39-DED3BC381990}"/>
                </a:ext>
              </a:extLst>
            </p:cNvPr>
            <p:cNvSpPr txBox="1"/>
            <p:nvPr/>
          </p:nvSpPr>
          <p:spPr>
            <a:xfrm>
              <a:off x="6057720" y="925726"/>
              <a:ext cx="5616602" cy="523220"/>
            </a:xfrm>
            <a:prstGeom prst="rect">
              <a:avLst/>
            </a:prstGeom>
            <a:noFill/>
          </p:spPr>
          <p:txBody>
            <a:bodyPr wrap="none" rtlCol="0">
              <a:spAutoFit/>
            </a:bodyPr>
            <a:lstStyle/>
            <a:p>
              <a:r>
                <a:rPr lang="de-DE" sz="2800" b="1" kern="0" cap="small" spc="200" dirty="0">
                  <a:solidFill>
                    <a:srgbClr val="C00000"/>
                  </a:solidFill>
                  <a:latin typeface="Avenir Next LT Pro" panose="020B0504020202020204" pitchFamily="34" charset="0"/>
                </a:rPr>
                <a:t>Aufnahmevoraussetzungen  </a:t>
              </a:r>
            </a:p>
          </p:txBody>
        </p:sp>
      </p:grpSp>
      <p:sp>
        <p:nvSpPr>
          <p:cNvPr id="26" name="Rechteck: abgerundete Ecken 25">
            <a:hlinkClick r:id="rId7" action="ppaction://hlinksldjump"/>
            <a:extLst>
              <a:ext uri="{FF2B5EF4-FFF2-40B4-BE49-F238E27FC236}">
                <a16:creationId xmlns:a16="http://schemas.microsoft.com/office/drawing/2014/main" id="{2C20F6DC-1EEA-4133-9CCC-1444D54B66B4}"/>
              </a:ext>
            </a:extLst>
          </p:cNvPr>
          <p:cNvSpPr/>
          <p:nvPr/>
        </p:nvSpPr>
        <p:spPr>
          <a:xfrm>
            <a:off x="10840772" y="6147155"/>
            <a:ext cx="1152000" cy="5760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spc="200" dirty="0">
                <a:latin typeface="Avenir Next LT Pro" panose="020B0504020202020204" pitchFamily="34" charset="0"/>
              </a:rPr>
              <a:t>Home</a:t>
            </a:r>
          </a:p>
        </p:txBody>
      </p:sp>
      <p:sp>
        <p:nvSpPr>
          <p:cNvPr id="13" name="Textfeld 12">
            <a:extLst>
              <a:ext uri="{FF2B5EF4-FFF2-40B4-BE49-F238E27FC236}">
                <a16:creationId xmlns:a16="http://schemas.microsoft.com/office/drawing/2014/main" id="{8826C32B-2EA9-4459-A257-8B6761089FAB}"/>
              </a:ext>
            </a:extLst>
          </p:cNvPr>
          <p:cNvSpPr txBox="1"/>
          <p:nvPr/>
        </p:nvSpPr>
        <p:spPr>
          <a:xfrm>
            <a:off x="5965647" y="1738743"/>
            <a:ext cx="1184940" cy="707886"/>
          </a:xfrm>
          <a:prstGeom prst="rect">
            <a:avLst/>
          </a:prstGeom>
          <a:noFill/>
        </p:spPr>
        <p:txBody>
          <a:bodyPr wrap="none" rtlCol="0">
            <a:spAutoFit/>
          </a:bodyPr>
          <a:lstStyle/>
          <a:p>
            <a:r>
              <a:rPr lang="de-DE" sz="2000" b="1" dirty="0">
                <a:solidFill>
                  <a:srgbClr val="C00000"/>
                </a:solidFill>
                <a:latin typeface="Avenir Next LT Pro" panose="020B0504020202020204" pitchFamily="34" charset="0"/>
              </a:rPr>
              <a:t>Details</a:t>
            </a:r>
          </a:p>
          <a:p>
            <a:r>
              <a:rPr lang="de-DE" sz="2000" b="1" dirty="0">
                <a:solidFill>
                  <a:srgbClr val="C00000"/>
                </a:solidFill>
                <a:latin typeface="Avenir Next LT Pro" panose="020B0504020202020204" pitchFamily="34" charset="0"/>
              </a:rPr>
              <a:t>im Flyer</a:t>
            </a:r>
          </a:p>
        </p:txBody>
      </p:sp>
      <p:pic>
        <p:nvPicPr>
          <p:cNvPr id="4" name="Grafik 3">
            <a:hlinkClick r:id="rId8" action="ppaction://hlinksldjump"/>
            <a:extLst>
              <a:ext uri="{FF2B5EF4-FFF2-40B4-BE49-F238E27FC236}">
                <a16:creationId xmlns:a16="http://schemas.microsoft.com/office/drawing/2014/main" id="{745B5F18-51CA-43E7-9175-F52DE312E2D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7255599" y="1770073"/>
            <a:ext cx="2872994" cy="2115670"/>
          </a:xfrm>
          <a:prstGeom prst="rect">
            <a:avLst/>
          </a:prstGeom>
          <a:ln>
            <a:solidFill>
              <a:srgbClr val="FF0000"/>
            </a:solid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66AA5B86-0915-4493-993D-B6F4536FC9DC}"/>
              </a:ext>
            </a:extLst>
          </p:cNvPr>
          <p:cNvSpPr txBox="1"/>
          <p:nvPr/>
        </p:nvSpPr>
        <p:spPr>
          <a:xfrm rot="20397125">
            <a:off x="10234729" y="1414738"/>
            <a:ext cx="1704249" cy="307777"/>
          </a:xfrm>
          <a:prstGeom prst="rect">
            <a:avLst/>
          </a:prstGeom>
          <a:noFill/>
        </p:spPr>
        <p:txBody>
          <a:bodyPr wrap="none" rtlCol="0">
            <a:spAutoFit/>
          </a:bodyPr>
          <a:lstStyle/>
          <a:p>
            <a:r>
              <a:rPr lang="de-DE" sz="1400" b="1" dirty="0">
                <a:solidFill>
                  <a:schemeClr val="bg1">
                    <a:lumMod val="50000"/>
                  </a:schemeClr>
                </a:solidFill>
                <a:latin typeface="Avenir Next LT Pro" panose="020B0504020202020204" pitchFamily="34" charset="0"/>
              </a:rPr>
              <a:t>einfach anklicken</a:t>
            </a:r>
          </a:p>
        </p:txBody>
      </p:sp>
      <p:sp>
        <p:nvSpPr>
          <p:cNvPr id="11" name="Textfeld 10">
            <a:hlinkClick r:id="rId11" action="ppaction://hlinksldjump" tooltip="Bitte anklicken für weiter Infos"/>
            <a:extLst>
              <a:ext uri="{FF2B5EF4-FFF2-40B4-BE49-F238E27FC236}">
                <a16:creationId xmlns:a16="http://schemas.microsoft.com/office/drawing/2014/main" id="{1696456C-3B2C-4890-86CE-C693962CC0AB}"/>
              </a:ext>
            </a:extLst>
          </p:cNvPr>
          <p:cNvSpPr txBox="1"/>
          <p:nvPr/>
        </p:nvSpPr>
        <p:spPr>
          <a:xfrm>
            <a:off x="6096000" y="4963725"/>
            <a:ext cx="5840413" cy="353943"/>
          </a:xfrm>
          <a:prstGeom prst="rect">
            <a:avLst/>
          </a:prstGeom>
          <a:solidFill>
            <a:schemeClr val="accent3">
              <a:lumMod val="60000"/>
              <a:lumOff val="40000"/>
            </a:schemeClr>
          </a:solidFill>
          <a:ln>
            <a:noFill/>
          </a:ln>
          <a:effectLst>
            <a:outerShdw blurRad="165100" dist="76200" dir="8400000" algn="t" rotWithShape="0">
              <a:prstClr val="black">
                <a:alpha val="73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p>
            <a:r>
              <a:rPr lang="de-DE" sz="1700" b="1" dirty="0">
                <a:solidFill>
                  <a:srgbClr val="C00000"/>
                </a:solidFill>
              </a:rPr>
              <a:t>FAQ – häufig gestellte Fragen zum Thema VORAUSSETZUNGEN</a:t>
            </a:r>
          </a:p>
        </p:txBody>
      </p:sp>
      <p:sp>
        <p:nvSpPr>
          <p:cNvPr id="14" name="Gleichschenkliges Dreieck 13">
            <a:extLst>
              <a:ext uri="{FF2B5EF4-FFF2-40B4-BE49-F238E27FC236}">
                <a16:creationId xmlns:a16="http://schemas.microsoft.com/office/drawing/2014/main" id="{A150A0BE-99B1-4EED-9C7B-AE3F7B064E82}"/>
              </a:ext>
            </a:extLst>
          </p:cNvPr>
          <p:cNvSpPr/>
          <p:nvPr/>
        </p:nvSpPr>
        <p:spPr>
          <a:xfrm rot="15342430">
            <a:off x="10184396" y="1819442"/>
            <a:ext cx="125200" cy="121998"/>
          </a:xfrm>
          <a:prstGeom prst="triangl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13662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fik 42" descr="Ein Bild, das Text enthält.&#10;&#10;Automatisch generierte Beschreibung">
            <a:extLst>
              <a:ext uri="{FF2B5EF4-FFF2-40B4-BE49-F238E27FC236}">
                <a16:creationId xmlns:a16="http://schemas.microsoft.com/office/drawing/2014/main" id="{09A0A2E0-2319-4934-B2BD-83E6E7A1170A}"/>
              </a:ext>
            </a:extLst>
          </p:cNvPr>
          <p:cNvPicPr>
            <a:picLocks noChangeAspect="1"/>
          </p:cNvPicPr>
          <p:nvPr/>
        </p:nvPicPr>
        <p:blipFill rotWithShape="1">
          <a:blip r:embed="rId2">
            <a:clrChange>
              <a:clrFrom>
                <a:srgbClr val="E8EAEC"/>
              </a:clrFrom>
              <a:clrTo>
                <a:srgbClr val="E8EAEC">
                  <a:alpha val="0"/>
                </a:srgbClr>
              </a:clrTo>
            </a:clrChange>
            <a:extLst>
              <a:ext uri="{BEBA8EAE-BF5A-486C-A8C5-ECC9F3942E4B}">
                <a14:imgProps xmlns:a14="http://schemas.microsoft.com/office/drawing/2010/main">
                  <a14:imgLayer r:embed="rId3">
                    <a14:imgEffect>
                      <a14:sharpenSoften amount="25000"/>
                    </a14:imgEffect>
                  </a14:imgLayer>
                </a14:imgProps>
              </a:ext>
            </a:extLst>
          </a:blip>
          <a:srcRect l="144" r="65839" b="-2"/>
          <a:stretch/>
        </p:blipFill>
        <p:spPr>
          <a:xfrm>
            <a:off x="2556504" y="-595012"/>
            <a:ext cx="4589927" cy="8534327"/>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effectLst>
            <a:softEdge rad="63500"/>
          </a:effectLst>
        </p:spPr>
      </p:pic>
      <p:grpSp>
        <p:nvGrpSpPr>
          <p:cNvPr id="21" name="Gruppieren 20">
            <a:extLst>
              <a:ext uri="{FF2B5EF4-FFF2-40B4-BE49-F238E27FC236}">
                <a16:creationId xmlns:a16="http://schemas.microsoft.com/office/drawing/2014/main" id="{5C876D4A-30F6-4BB1-8E7C-615A2B713A85}"/>
              </a:ext>
            </a:extLst>
          </p:cNvPr>
          <p:cNvGrpSpPr/>
          <p:nvPr/>
        </p:nvGrpSpPr>
        <p:grpSpPr>
          <a:xfrm>
            <a:off x="4541520" y="836500"/>
            <a:ext cx="7650480" cy="2143851"/>
            <a:chOff x="4541520" y="180896"/>
            <a:chExt cx="7650480" cy="2362200"/>
          </a:xfrm>
        </p:grpSpPr>
        <p:grpSp>
          <p:nvGrpSpPr>
            <p:cNvPr id="20" name="Gruppieren 19">
              <a:extLst>
                <a:ext uri="{FF2B5EF4-FFF2-40B4-BE49-F238E27FC236}">
                  <a16:creationId xmlns:a16="http://schemas.microsoft.com/office/drawing/2014/main" id="{7D6D6192-BDAE-4B70-BA54-FFB5CA8BF838}"/>
                </a:ext>
              </a:extLst>
            </p:cNvPr>
            <p:cNvGrpSpPr/>
            <p:nvPr/>
          </p:nvGrpSpPr>
          <p:grpSpPr>
            <a:xfrm>
              <a:off x="4541520" y="180896"/>
              <a:ext cx="7650480" cy="2362200"/>
              <a:chOff x="4541520" y="180896"/>
              <a:chExt cx="7650480" cy="2362200"/>
            </a:xfrm>
          </p:grpSpPr>
          <p:grpSp>
            <p:nvGrpSpPr>
              <p:cNvPr id="18" name="Gruppieren 17">
                <a:extLst>
                  <a:ext uri="{FF2B5EF4-FFF2-40B4-BE49-F238E27FC236}">
                    <a16:creationId xmlns:a16="http://schemas.microsoft.com/office/drawing/2014/main" id="{CD23E1D9-5C26-442F-8D2C-08A4F91D13BA}"/>
                  </a:ext>
                </a:extLst>
              </p:cNvPr>
              <p:cNvGrpSpPr/>
              <p:nvPr/>
            </p:nvGrpSpPr>
            <p:grpSpPr>
              <a:xfrm>
                <a:off x="4541520" y="180896"/>
                <a:ext cx="7650480" cy="2362200"/>
                <a:chOff x="4541520" y="180896"/>
                <a:chExt cx="7650480" cy="2362200"/>
              </a:xfrm>
            </p:grpSpPr>
            <p:sp>
              <p:nvSpPr>
                <p:cNvPr id="17" name="Rechteck 16">
                  <a:extLst>
                    <a:ext uri="{FF2B5EF4-FFF2-40B4-BE49-F238E27FC236}">
                      <a16:creationId xmlns:a16="http://schemas.microsoft.com/office/drawing/2014/main" id="{82A47805-AF15-400B-9F25-BE13CE3493F5}"/>
                    </a:ext>
                  </a:extLst>
                </p:cNvPr>
                <p:cNvSpPr/>
                <p:nvPr/>
              </p:nvSpPr>
              <p:spPr>
                <a:xfrm>
                  <a:off x="6096000" y="180896"/>
                  <a:ext cx="6096000" cy="2362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rapezoid 15">
                  <a:extLst>
                    <a:ext uri="{FF2B5EF4-FFF2-40B4-BE49-F238E27FC236}">
                      <a16:creationId xmlns:a16="http://schemas.microsoft.com/office/drawing/2014/main" id="{5170625C-047D-4A4E-AF2E-235ABB74A240}"/>
                    </a:ext>
                  </a:extLst>
                </p:cNvPr>
                <p:cNvSpPr/>
                <p:nvPr/>
              </p:nvSpPr>
              <p:spPr>
                <a:xfrm rot="16200000">
                  <a:off x="4137660" y="584756"/>
                  <a:ext cx="2362200" cy="1554480"/>
                </a:xfrm>
                <a:prstGeom prst="trapezoid">
                  <a:avLst>
                    <a:gd name="adj" fmla="val 75980"/>
                  </a:avLst>
                </a:prstGeom>
                <a:gradFill flip="none" rotWithShape="1">
                  <a:gsLst>
                    <a:gs pos="0">
                      <a:schemeClr val="accent5">
                        <a:lumMod val="75000"/>
                      </a:schemeClr>
                    </a:gs>
                    <a:gs pos="82000">
                      <a:schemeClr val="accent5">
                        <a:lumMod val="40000"/>
                        <a:lumOff val="60000"/>
                      </a:schemeClr>
                    </a:gs>
                    <a:gs pos="100000">
                      <a:srgbClr val="D5D5D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Ellipse 18">
                <a:extLst>
                  <a:ext uri="{FF2B5EF4-FFF2-40B4-BE49-F238E27FC236}">
                    <a16:creationId xmlns:a16="http://schemas.microsoft.com/office/drawing/2014/main" id="{913C507E-604D-46E8-9456-CA00BCA8B169}"/>
                  </a:ext>
                </a:extLst>
              </p:cNvPr>
              <p:cNvSpPr/>
              <p:nvPr/>
            </p:nvSpPr>
            <p:spPr>
              <a:xfrm>
                <a:off x="11797048" y="425003"/>
                <a:ext cx="231820" cy="23182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Textfeld 14">
              <a:extLst>
                <a:ext uri="{FF2B5EF4-FFF2-40B4-BE49-F238E27FC236}">
                  <a16:creationId xmlns:a16="http://schemas.microsoft.com/office/drawing/2014/main" id="{4D0FE6EC-812E-4552-80F0-A5142E96538E}"/>
                </a:ext>
              </a:extLst>
            </p:cNvPr>
            <p:cNvSpPr txBox="1"/>
            <p:nvPr/>
          </p:nvSpPr>
          <p:spPr>
            <a:xfrm>
              <a:off x="6373710" y="346324"/>
              <a:ext cx="5581208" cy="1921552"/>
            </a:xfrm>
            <a:prstGeom prst="rect">
              <a:avLst/>
            </a:prstGeom>
            <a:noFill/>
          </p:spPr>
          <p:txBody>
            <a:bodyPr wrap="none" rtlCol="0">
              <a:spAutoFit/>
            </a:bodyPr>
            <a:lstStyle/>
            <a:p>
              <a:pPr algn="just">
                <a:lnSpc>
                  <a:spcPct val="107000"/>
                </a:lnSpc>
              </a:pP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Mit einer “einschlägigen Berufstätigkeit” ist die Arbeit in</a:t>
              </a:r>
            </a:p>
            <a:p>
              <a:pPr algn="just">
                <a:lnSpc>
                  <a:spcPct val="107000"/>
                </a:lnSpc>
              </a:pP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einer Einrichtung der Kinder- und Jugendhilfe gemeint. </a:t>
              </a:r>
            </a:p>
            <a:p>
              <a:pPr algn="just">
                <a:lnSpc>
                  <a:spcPct val="107000"/>
                </a:lnSpc>
              </a:pP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Das sind in der Regel Kindertageseinrichtungen, Jugend- </a:t>
              </a:r>
            </a:p>
            <a:p>
              <a:pPr algn="just">
                <a:lnSpc>
                  <a:spcPct val="107000"/>
                </a:lnSpc>
              </a:pPr>
              <a:r>
                <a:rPr lang="de-DE" sz="1600" dirty="0" err="1">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freizeiteinrichtungen</a:t>
              </a: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 Formen der Ganztagsbetreuung an </a:t>
              </a:r>
            </a:p>
            <a:p>
              <a:pPr algn="just">
                <a:lnSpc>
                  <a:spcPct val="107000"/>
                </a:lnSpc>
              </a:pP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Grundschulen oder Einrichtungen der Heimerziehung.</a:t>
              </a:r>
            </a:p>
            <a:p>
              <a:pPr algn="just">
                <a:lnSpc>
                  <a:spcPct val="107000"/>
                </a:lnSpc>
              </a:pP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Ehrenamtliche Tätigkeiten sowie die Arbeit als Au-Pair </a:t>
              </a:r>
            </a:p>
            <a:p>
              <a:pPr algn="just">
                <a:lnSpc>
                  <a:spcPct val="107000"/>
                </a:lnSpc>
              </a:pP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kann leider nicht anerkannt werden.</a:t>
              </a:r>
              <a:endParaRPr lang="de-DE" sz="1600" dirty="0">
                <a:solidFill>
                  <a:srgbClr val="C00000"/>
                </a:solidFill>
                <a:latin typeface="Avenir Next LT Pro" panose="020B0504020202020204" pitchFamily="34" charset="0"/>
              </a:endParaRPr>
            </a:p>
          </p:txBody>
        </p:sp>
      </p:grpSp>
      <p:grpSp>
        <p:nvGrpSpPr>
          <p:cNvPr id="45" name="Gruppieren 44">
            <a:extLst>
              <a:ext uri="{FF2B5EF4-FFF2-40B4-BE49-F238E27FC236}">
                <a16:creationId xmlns:a16="http://schemas.microsoft.com/office/drawing/2014/main" id="{EF7156D9-2B3C-4788-B487-915C3B5AD93B}"/>
              </a:ext>
            </a:extLst>
          </p:cNvPr>
          <p:cNvGrpSpPr/>
          <p:nvPr/>
        </p:nvGrpSpPr>
        <p:grpSpPr>
          <a:xfrm>
            <a:off x="4578009" y="4855121"/>
            <a:ext cx="7621452" cy="2056332"/>
            <a:chOff x="4578009" y="4855121"/>
            <a:chExt cx="7621452" cy="2056332"/>
          </a:xfrm>
        </p:grpSpPr>
        <p:grpSp>
          <p:nvGrpSpPr>
            <p:cNvPr id="34" name="Gruppieren 33">
              <a:extLst>
                <a:ext uri="{FF2B5EF4-FFF2-40B4-BE49-F238E27FC236}">
                  <a16:creationId xmlns:a16="http://schemas.microsoft.com/office/drawing/2014/main" id="{7374FAF9-A6BC-404E-8E72-5F13B5D49F06}"/>
                </a:ext>
              </a:extLst>
            </p:cNvPr>
            <p:cNvGrpSpPr/>
            <p:nvPr/>
          </p:nvGrpSpPr>
          <p:grpSpPr>
            <a:xfrm>
              <a:off x="4578009" y="4957562"/>
              <a:ext cx="7621452" cy="1913946"/>
              <a:chOff x="4541520" y="180896"/>
              <a:chExt cx="7621452" cy="2362200"/>
            </a:xfrm>
          </p:grpSpPr>
          <p:grpSp>
            <p:nvGrpSpPr>
              <p:cNvPr id="35" name="Gruppieren 34">
                <a:extLst>
                  <a:ext uri="{FF2B5EF4-FFF2-40B4-BE49-F238E27FC236}">
                    <a16:creationId xmlns:a16="http://schemas.microsoft.com/office/drawing/2014/main" id="{B1BB501E-6836-4233-A408-73F20F4B2CCD}"/>
                  </a:ext>
                </a:extLst>
              </p:cNvPr>
              <p:cNvGrpSpPr/>
              <p:nvPr/>
            </p:nvGrpSpPr>
            <p:grpSpPr>
              <a:xfrm>
                <a:off x="4541520" y="180896"/>
                <a:ext cx="7621452" cy="2362200"/>
                <a:chOff x="4541520" y="180896"/>
                <a:chExt cx="7621452" cy="2362200"/>
              </a:xfrm>
            </p:grpSpPr>
            <p:grpSp>
              <p:nvGrpSpPr>
                <p:cNvPr id="37" name="Gruppieren 36">
                  <a:extLst>
                    <a:ext uri="{FF2B5EF4-FFF2-40B4-BE49-F238E27FC236}">
                      <a16:creationId xmlns:a16="http://schemas.microsoft.com/office/drawing/2014/main" id="{9CE7C8C4-7BBA-442E-8A2F-5EF7BFB0FBC4}"/>
                    </a:ext>
                  </a:extLst>
                </p:cNvPr>
                <p:cNvGrpSpPr/>
                <p:nvPr/>
              </p:nvGrpSpPr>
              <p:grpSpPr>
                <a:xfrm>
                  <a:off x="4541520" y="180896"/>
                  <a:ext cx="7621452" cy="2362200"/>
                  <a:chOff x="4541520" y="180896"/>
                  <a:chExt cx="7621452" cy="2362200"/>
                </a:xfrm>
              </p:grpSpPr>
              <p:sp>
                <p:nvSpPr>
                  <p:cNvPr id="39" name="Rechteck 38">
                    <a:extLst>
                      <a:ext uri="{FF2B5EF4-FFF2-40B4-BE49-F238E27FC236}">
                        <a16:creationId xmlns:a16="http://schemas.microsoft.com/office/drawing/2014/main" id="{D84715F4-4991-473D-BB88-E5684C542F27}"/>
                      </a:ext>
                    </a:extLst>
                  </p:cNvPr>
                  <p:cNvSpPr/>
                  <p:nvPr/>
                </p:nvSpPr>
                <p:spPr>
                  <a:xfrm>
                    <a:off x="6066972" y="180896"/>
                    <a:ext cx="6096000" cy="2362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rapezoid 39">
                    <a:extLst>
                      <a:ext uri="{FF2B5EF4-FFF2-40B4-BE49-F238E27FC236}">
                        <a16:creationId xmlns:a16="http://schemas.microsoft.com/office/drawing/2014/main" id="{CABBC71B-C78F-43FE-B543-D87AE5013CDF}"/>
                      </a:ext>
                    </a:extLst>
                  </p:cNvPr>
                  <p:cNvSpPr/>
                  <p:nvPr/>
                </p:nvSpPr>
                <p:spPr>
                  <a:xfrm rot="16200000">
                    <a:off x="4137660" y="584756"/>
                    <a:ext cx="2362200" cy="1554480"/>
                  </a:xfrm>
                  <a:prstGeom prst="trapezoid">
                    <a:avLst>
                      <a:gd name="adj" fmla="val 75980"/>
                    </a:avLst>
                  </a:prstGeom>
                  <a:gradFill flip="none" rotWithShape="1">
                    <a:gsLst>
                      <a:gs pos="55000">
                        <a:schemeClr val="accent5">
                          <a:lumMod val="50000"/>
                        </a:schemeClr>
                      </a:gs>
                      <a:gs pos="91000">
                        <a:schemeClr val="accent5">
                          <a:lumMod val="40000"/>
                          <a:lumOff val="60000"/>
                        </a:schemeClr>
                      </a:gs>
                      <a:gs pos="100000">
                        <a:srgbClr val="D5D5D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8" name="Ellipse 37">
                  <a:extLst>
                    <a:ext uri="{FF2B5EF4-FFF2-40B4-BE49-F238E27FC236}">
                      <a16:creationId xmlns:a16="http://schemas.microsoft.com/office/drawing/2014/main" id="{66ECDB4C-E8AE-4847-925A-76DCC9CB4D8F}"/>
                    </a:ext>
                  </a:extLst>
                </p:cNvPr>
                <p:cNvSpPr/>
                <p:nvPr/>
              </p:nvSpPr>
              <p:spPr>
                <a:xfrm>
                  <a:off x="11797048" y="425003"/>
                  <a:ext cx="231820" cy="23182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Textfeld 35">
                <a:extLst>
                  <a:ext uri="{FF2B5EF4-FFF2-40B4-BE49-F238E27FC236}">
                    <a16:creationId xmlns:a16="http://schemas.microsoft.com/office/drawing/2014/main" id="{BD926021-D669-4A75-8C36-373774605354}"/>
                  </a:ext>
                </a:extLst>
              </p:cNvPr>
              <p:cNvSpPr txBox="1"/>
              <p:nvPr/>
            </p:nvSpPr>
            <p:spPr>
              <a:xfrm>
                <a:off x="9071948" y="388896"/>
                <a:ext cx="184731" cy="340734"/>
              </a:xfrm>
              <a:prstGeom prst="rect">
                <a:avLst/>
              </a:prstGeom>
              <a:noFill/>
            </p:spPr>
            <p:txBody>
              <a:bodyPr wrap="none" rtlCol="0">
                <a:spAutoFit/>
              </a:bodyPr>
              <a:lstStyle/>
              <a:p>
                <a:pPr algn="just">
                  <a:lnSpc>
                    <a:spcPct val="107000"/>
                  </a:lnSpc>
                </a:pPr>
                <a:endParaRPr lang="de-DE" sz="1600" dirty="0">
                  <a:solidFill>
                    <a:srgbClr val="C00000"/>
                  </a:solidFill>
                  <a:latin typeface="Avenir Next LT Pro" panose="020B0504020202020204" pitchFamily="34" charset="0"/>
                </a:endParaRPr>
              </a:p>
            </p:txBody>
          </p:sp>
        </p:grpSp>
        <p:sp>
          <p:nvSpPr>
            <p:cNvPr id="2" name="Textfeld 1">
              <a:extLst>
                <a:ext uri="{FF2B5EF4-FFF2-40B4-BE49-F238E27FC236}">
                  <a16:creationId xmlns:a16="http://schemas.microsoft.com/office/drawing/2014/main" id="{8769B130-3CE0-4C24-AC1B-AAA5E736B267}"/>
                </a:ext>
              </a:extLst>
            </p:cNvPr>
            <p:cNvSpPr txBox="1"/>
            <p:nvPr/>
          </p:nvSpPr>
          <p:spPr>
            <a:xfrm>
              <a:off x="6373710" y="4855121"/>
              <a:ext cx="5804025" cy="2056332"/>
            </a:xfrm>
            <a:prstGeom prst="rect">
              <a:avLst/>
            </a:prstGeom>
            <a:noFill/>
          </p:spPr>
          <p:txBody>
            <a:bodyPr wrap="none" rtlCol="0">
              <a:spAutoFit/>
            </a:bodyPr>
            <a:lstStyle/>
            <a:p>
              <a:pPr>
                <a:lnSpc>
                  <a:spcPct val="107000"/>
                </a:lnSpc>
                <a:spcAft>
                  <a:spcPts val="800"/>
                </a:spcAft>
              </a:pPr>
              <a:endParaRPr lang="de-DE"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Selbstverständlich können Sie sich schon bewerben, auch </a:t>
              </a:r>
              <a:br>
                <a:rPr lang="de-DE"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de-DE"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wenn Sie nicht alle erforderlichen Unterlagen beieinander</a:t>
              </a:r>
              <a:br>
                <a:rPr lang="de-DE"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de-DE"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haben. Bitte machen Sie im Bewerbungsschreiben deutlich, </a:t>
              </a:r>
              <a:br>
                <a:rPr lang="de-DE"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de-DE"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dass die Unterlagen noch fehlen und warum das so ist.</a:t>
              </a:r>
            </a:p>
            <a:p>
              <a:endParaRPr lang="de-DE" dirty="0">
                <a:solidFill>
                  <a:srgbClr val="C00000"/>
                </a:solidFill>
              </a:endParaRPr>
            </a:p>
          </p:txBody>
        </p:sp>
      </p:grpSp>
      <p:grpSp>
        <p:nvGrpSpPr>
          <p:cNvPr id="44" name="Gruppieren 43">
            <a:extLst>
              <a:ext uri="{FF2B5EF4-FFF2-40B4-BE49-F238E27FC236}">
                <a16:creationId xmlns:a16="http://schemas.microsoft.com/office/drawing/2014/main" id="{8F32C3A0-D564-494F-9F56-734F89C2E455}"/>
              </a:ext>
            </a:extLst>
          </p:cNvPr>
          <p:cNvGrpSpPr/>
          <p:nvPr/>
        </p:nvGrpSpPr>
        <p:grpSpPr>
          <a:xfrm>
            <a:off x="4541520" y="3011932"/>
            <a:ext cx="7650480" cy="1913946"/>
            <a:chOff x="4541520" y="2924848"/>
            <a:chExt cx="7650480" cy="1913946"/>
          </a:xfrm>
        </p:grpSpPr>
        <p:grpSp>
          <p:nvGrpSpPr>
            <p:cNvPr id="26" name="Gruppieren 25">
              <a:extLst>
                <a:ext uri="{FF2B5EF4-FFF2-40B4-BE49-F238E27FC236}">
                  <a16:creationId xmlns:a16="http://schemas.microsoft.com/office/drawing/2014/main" id="{15680EE2-B2AF-4D8F-9E37-8BE326299F85}"/>
                </a:ext>
              </a:extLst>
            </p:cNvPr>
            <p:cNvGrpSpPr/>
            <p:nvPr/>
          </p:nvGrpSpPr>
          <p:grpSpPr>
            <a:xfrm>
              <a:off x="4541520" y="2924848"/>
              <a:ext cx="7650480" cy="1913946"/>
              <a:chOff x="4541520" y="180896"/>
              <a:chExt cx="7650480" cy="2362200"/>
            </a:xfrm>
          </p:grpSpPr>
          <p:grpSp>
            <p:nvGrpSpPr>
              <p:cNvPr id="27" name="Gruppieren 26">
                <a:extLst>
                  <a:ext uri="{FF2B5EF4-FFF2-40B4-BE49-F238E27FC236}">
                    <a16:creationId xmlns:a16="http://schemas.microsoft.com/office/drawing/2014/main" id="{DAD71A24-B63A-4E2C-A991-CE17ACE1FE11}"/>
                  </a:ext>
                </a:extLst>
              </p:cNvPr>
              <p:cNvGrpSpPr/>
              <p:nvPr/>
            </p:nvGrpSpPr>
            <p:grpSpPr>
              <a:xfrm>
                <a:off x="4541520" y="180896"/>
                <a:ext cx="7650480" cy="2362200"/>
                <a:chOff x="4541520" y="180896"/>
                <a:chExt cx="7650480" cy="2362200"/>
              </a:xfrm>
            </p:grpSpPr>
            <p:grpSp>
              <p:nvGrpSpPr>
                <p:cNvPr id="29" name="Gruppieren 28">
                  <a:extLst>
                    <a:ext uri="{FF2B5EF4-FFF2-40B4-BE49-F238E27FC236}">
                      <a16:creationId xmlns:a16="http://schemas.microsoft.com/office/drawing/2014/main" id="{AE2680F2-D777-4C14-946F-65F1EF516A5F}"/>
                    </a:ext>
                  </a:extLst>
                </p:cNvPr>
                <p:cNvGrpSpPr/>
                <p:nvPr/>
              </p:nvGrpSpPr>
              <p:grpSpPr>
                <a:xfrm>
                  <a:off x="4541520" y="180896"/>
                  <a:ext cx="7650480" cy="2362200"/>
                  <a:chOff x="4541520" y="180896"/>
                  <a:chExt cx="7650480" cy="2362200"/>
                </a:xfrm>
              </p:grpSpPr>
              <p:sp>
                <p:nvSpPr>
                  <p:cNvPr id="31" name="Rechteck 30">
                    <a:extLst>
                      <a:ext uri="{FF2B5EF4-FFF2-40B4-BE49-F238E27FC236}">
                        <a16:creationId xmlns:a16="http://schemas.microsoft.com/office/drawing/2014/main" id="{31DF2469-2EFC-4EB2-A2CE-9DA069599ADA}"/>
                      </a:ext>
                    </a:extLst>
                  </p:cNvPr>
                  <p:cNvSpPr/>
                  <p:nvPr/>
                </p:nvSpPr>
                <p:spPr>
                  <a:xfrm>
                    <a:off x="6096000" y="180896"/>
                    <a:ext cx="6096000" cy="2362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rapezoid 31">
                    <a:extLst>
                      <a:ext uri="{FF2B5EF4-FFF2-40B4-BE49-F238E27FC236}">
                        <a16:creationId xmlns:a16="http://schemas.microsoft.com/office/drawing/2014/main" id="{BB18EFF2-8AA2-41B3-87BE-60C0E344ADF3}"/>
                      </a:ext>
                    </a:extLst>
                  </p:cNvPr>
                  <p:cNvSpPr/>
                  <p:nvPr/>
                </p:nvSpPr>
                <p:spPr>
                  <a:xfrm rot="16200000">
                    <a:off x="4137660" y="584756"/>
                    <a:ext cx="2362200" cy="1554480"/>
                  </a:xfrm>
                  <a:prstGeom prst="trapezoid">
                    <a:avLst>
                      <a:gd name="adj" fmla="val 75980"/>
                    </a:avLst>
                  </a:prstGeom>
                  <a:gradFill flip="none" rotWithShape="1">
                    <a:gsLst>
                      <a:gs pos="52000">
                        <a:schemeClr val="accent5">
                          <a:lumMod val="75000"/>
                        </a:schemeClr>
                      </a:gs>
                      <a:gs pos="91000">
                        <a:schemeClr val="accent5">
                          <a:lumMod val="40000"/>
                          <a:lumOff val="60000"/>
                        </a:schemeClr>
                      </a:gs>
                      <a:gs pos="100000">
                        <a:srgbClr val="D5D5D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0" name="Ellipse 29">
                  <a:extLst>
                    <a:ext uri="{FF2B5EF4-FFF2-40B4-BE49-F238E27FC236}">
                      <a16:creationId xmlns:a16="http://schemas.microsoft.com/office/drawing/2014/main" id="{2603952C-220F-453B-85B3-229419577DEF}"/>
                    </a:ext>
                  </a:extLst>
                </p:cNvPr>
                <p:cNvSpPr/>
                <p:nvPr/>
              </p:nvSpPr>
              <p:spPr>
                <a:xfrm>
                  <a:off x="11797048" y="425003"/>
                  <a:ext cx="231820" cy="23182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8" name="Textfeld 27">
                <a:extLst>
                  <a:ext uri="{FF2B5EF4-FFF2-40B4-BE49-F238E27FC236}">
                    <a16:creationId xmlns:a16="http://schemas.microsoft.com/office/drawing/2014/main" id="{FE2BF3EB-E41C-4AC8-AF45-5C5588B93072}"/>
                  </a:ext>
                </a:extLst>
              </p:cNvPr>
              <p:cNvSpPr txBox="1"/>
              <p:nvPr/>
            </p:nvSpPr>
            <p:spPr>
              <a:xfrm>
                <a:off x="9071948" y="388896"/>
                <a:ext cx="184731" cy="340734"/>
              </a:xfrm>
              <a:prstGeom prst="rect">
                <a:avLst/>
              </a:prstGeom>
              <a:noFill/>
            </p:spPr>
            <p:txBody>
              <a:bodyPr wrap="none" rtlCol="0">
                <a:spAutoFit/>
              </a:bodyPr>
              <a:lstStyle/>
              <a:p>
                <a:pPr algn="just">
                  <a:lnSpc>
                    <a:spcPct val="107000"/>
                  </a:lnSpc>
                </a:pPr>
                <a:endParaRPr lang="de-DE" sz="1600" dirty="0">
                  <a:solidFill>
                    <a:srgbClr val="C00000"/>
                  </a:solidFill>
                  <a:latin typeface="Avenir Next LT Pro" panose="020B0504020202020204" pitchFamily="34" charset="0"/>
                </a:endParaRPr>
              </a:p>
            </p:txBody>
          </p:sp>
        </p:grpSp>
        <p:sp>
          <p:nvSpPr>
            <p:cNvPr id="25" name="Textfeld 24">
              <a:extLst>
                <a:ext uri="{FF2B5EF4-FFF2-40B4-BE49-F238E27FC236}">
                  <a16:creationId xmlns:a16="http://schemas.microsoft.com/office/drawing/2014/main" id="{35B7C37F-65E4-4C8D-BCAE-842778D486A6}"/>
                </a:ext>
              </a:extLst>
            </p:cNvPr>
            <p:cNvSpPr txBox="1"/>
            <p:nvPr/>
          </p:nvSpPr>
          <p:spPr>
            <a:xfrm>
              <a:off x="6373710" y="3222041"/>
              <a:ext cx="5804025" cy="1569660"/>
            </a:xfrm>
            <a:prstGeom prst="rect">
              <a:avLst/>
            </a:prstGeom>
            <a:noFill/>
          </p:spPr>
          <p:txBody>
            <a:bodyPr wrap="square" rtlCol="0">
              <a:spAutoFit/>
            </a:bodyPr>
            <a:lstStyle/>
            <a:p>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Der schulische Teil der Fachhochschulreife reicht nicht als </a:t>
              </a:r>
              <a:b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b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Aufnahmevoraussetzung für die Erzieherausbildung. Dafür </a:t>
              </a:r>
              <a:b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b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muss der schulische Teil ergänzt werden durch einen </a:t>
              </a:r>
              <a:r>
                <a:rPr lang="de-DE" sz="1600" dirty="0" err="1">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prakti</a:t>
              </a: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a:t>
              </a:r>
              <a:b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br>
              <a:r>
                <a:rPr lang="de-DE" sz="1600" dirty="0" err="1">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schen</a:t>
              </a: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 berufsbezogenen Teil. Dadurch erhalten Sie die volle </a:t>
              </a:r>
              <a:b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br>
              <a:r>
                <a:rPr lang="de-DE" sz="1600" dirty="0">
                  <a:solidFill>
                    <a:srgbClr val="C00000"/>
                  </a:solidFill>
                  <a:effectLst/>
                  <a:latin typeface="Avenir Next LT Pro" panose="020B0504020202020204" pitchFamily="34" charset="0"/>
                  <a:ea typeface="Calibri" panose="020F0502020204030204" pitchFamily="34" charset="0"/>
                  <a:cs typeface="Times New Roman" panose="02020603050405020304" pitchFamily="18" charset="0"/>
                </a:rPr>
                <a:t>Fachhochschulreife.</a:t>
              </a:r>
            </a:p>
            <a:p>
              <a:endParaRPr lang="de-DE" sz="1600" dirty="0">
                <a:solidFill>
                  <a:srgbClr val="C00000"/>
                </a:solidFill>
                <a:latin typeface="Avenir Next LT Pro" panose="020B0504020202020204" pitchFamily="34" charset="0"/>
              </a:endParaRPr>
            </a:p>
          </p:txBody>
        </p:sp>
      </p:grpSp>
      <p:grpSp>
        <p:nvGrpSpPr>
          <p:cNvPr id="48" name="Gruppieren 47">
            <a:extLst>
              <a:ext uri="{FF2B5EF4-FFF2-40B4-BE49-F238E27FC236}">
                <a16:creationId xmlns:a16="http://schemas.microsoft.com/office/drawing/2014/main" id="{306E8D39-033D-4462-8FD8-27CD4201C940}"/>
              </a:ext>
            </a:extLst>
          </p:cNvPr>
          <p:cNvGrpSpPr/>
          <p:nvPr/>
        </p:nvGrpSpPr>
        <p:grpSpPr>
          <a:xfrm>
            <a:off x="-165995" y="571735"/>
            <a:ext cx="6261995" cy="2554545"/>
            <a:chOff x="-165995" y="571735"/>
            <a:chExt cx="6261995" cy="2554545"/>
          </a:xfrm>
        </p:grpSpPr>
        <p:sp>
          <p:nvSpPr>
            <p:cNvPr id="6" name="Freihandform: Form 5">
              <a:extLst>
                <a:ext uri="{FF2B5EF4-FFF2-40B4-BE49-F238E27FC236}">
                  <a16:creationId xmlns:a16="http://schemas.microsoft.com/office/drawing/2014/main" id="{8E6AA913-9428-46EA-97E7-167877E44DBD}"/>
                </a:ext>
              </a:extLst>
            </p:cNvPr>
            <p:cNvSpPr/>
            <p:nvPr/>
          </p:nvSpPr>
          <p:spPr>
            <a:xfrm>
              <a:off x="682281" y="1274553"/>
              <a:ext cx="5413719" cy="1230625"/>
            </a:xfrm>
            <a:custGeom>
              <a:avLst/>
              <a:gdLst>
                <a:gd name="connsiteX0" fmla="*/ 314325 w 5571068"/>
                <a:gd name="connsiteY0" fmla="*/ 0 h 1282390"/>
                <a:gd name="connsiteX1" fmla="*/ 4932431 w 5571068"/>
                <a:gd name="connsiteY1" fmla="*/ 0 h 1282390"/>
                <a:gd name="connsiteX2" fmla="*/ 4932431 w 5571068"/>
                <a:gd name="connsiteY2" fmla="*/ 2422 h 1282390"/>
                <a:gd name="connsiteX3" fmla="*/ 5571068 w 5571068"/>
                <a:gd name="connsiteY3" fmla="*/ 641058 h 1282390"/>
                <a:gd name="connsiteX4" fmla="*/ 4932431 w 5571068"/>
                <a:gd name="connsiteY4" fmla="*/ 1279694 h 1282390"/>
                <a:gd name="connsiteX5" fmla="*/ 4932431 w 5571068"/>
                <a:gd name="connsiteY5" fmla="*/ 1282390 h 1282390"/>
                <a:gd name="connsiteX6" fmla="*/ 0 w 5571068"/>
                <a:gd name="connsiteY6" fmla="*/ 1282390 h 1282390"/>
                <a:gd name="connsiteX7" fmla="*/ 150308 w 5571068"/>
                <a:gd name="connsiteY7" fmla="*/ 759677 h 1282390"/>
                <a:gd name="connsiteX8" fmla="*/ 433678 w 5571068"/>
                <a:gd name="connsiteY8" fmla="*/ 478690 h 1282390"/>
                <a:gd name="connsiteX0" fmla="*/ 314325 w 5571068"/>
                <a:gd name="connsiteY0" fmla="*/ 0 h 1282390"/>
                <a:gd name="connsiteX1" fmla="*/ 4932431 w 5571068"/>
                <a:gd name="connsiteY1" fmla="*/ 0 h 1282390"/>
                <a:gd name="connsiteX2" fmla="*/ 4932431 w 5571068"/>
                <a:gd name="connsiteY2" fmla="*/ 2422 h 1282390"/>
                <a:gd name="connsiteX3" fmla="*/ 5571068 w 5571068"/>
                <a:gd name="connsiteY3" fmla="*/ 641058 h 1282390"/>
                <a:gd name="connsiteX4" fmla="*/ 4932431 w 5571068"/>
                <a:gd name="connsiteY4" fmla="*/ 1279694 h 1282390"/>
                <a:gd name="connsiteX5" fmla="*/ 4932431 w 5571068"/>
                <a:gd name="connsiteY5" fmla="*/ 1282390 h 1282390"/>
                <a:gd name="connsiteX6" fmla="*/ 0 w 5571068"/>
                <a:gd name="connsiteY6" fmla="*/ 1282390 h 1282390"/>
                <a:gd name="connsiteX7" fmla="*/ 335612 w 5571068"/>
                <a:gd name="connsiteY7" fmla="*/ 883747 h 1282390"/>
                <a:gd name="connsiteX8" fmla="*/ 433678 w 5571068"/>
                <a:gd name="connsiteY8" fmla="*/ 478690 h 1282390"/>
                <a:gd name="connsiteX9" fmla="*/ 314325 w 5571068"/>
                <a:gd name="connsiteY9" fmla="*/ 0 h 1282390"/>
                <a:gd name="connsiteX0" fmla="*/ 55732 w 5312475"/>
                <a:gd name="connsiteY0" fmla="*/ 0 h 1282390"/>
                <a:gd name="connsiteX1" fmla="*/ 4673838 w 5312475"/>
                <a:gd name="connsiteY1" fmla="*/ 0 h 1282390"/>
                <a:gd name="connsiteX2" fmla="*/ 4673838 w 5312475"/>
                <a:gd name="connsiteY2" fmla="*/ 2422 h 1282390"/>
                <a:gd name="connsiteX3" fmla="*/ 5312475 w 5312475"/>
                <a:gd name="connsiteY3" fmla="*/ 641058 h 1282390"/>
                <a:gd name="connsiteX4" fmla="*/ 4673838 w 5312475"/>
                <a:gd name="connsiteY4" fmla="*/ 1279694 h 1282390"/>
                <a:gd name="connsiteX5" fmla="*/ 4673838 w 5312475"/>
                <a:gd name="connsiteY5" fmla="*/ 1282390 h 1282390"/>
                <a:gd name="connsiteX6" fmla="*/ 10396 w 5312475"/>
                <a:gd name="connsiteY6" fmla="*/ 1282390 h 1282390"/>
                <a:gd name="connsiteX7" fmla="*/ 77019 w 5312475"/>
                <a:gd name="connsiteY7" fmla="*/ 883747 h 1282390"/>
                <a:gd name="connsiteX8" fmla="*/ 175085 w 5312475"/>
                <a:gd name="connsiteY8" fmla="*/ 478690 h 1282390"/>
                <a:gd name="connsiteX9" fmla="*/ 55732 w 5312475"/>
                <a:gd name="connsiteY9"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2475" h="1282390">
                  <a:moveTo>
                    <a:pt x="55732" y="0"/>
                  </a:moveTo>
                  <a:lnTo>
                    <a:pt x="4673838" y="0"/>
                  </a:lnTo>
                  <a:lnTo>
                    <a:pt x="4673838" y="2422"/>
                  </a:lnTo>
                  <a:cubicBezTo>
                    <a:pt x="5026547" y="2422"/>
                    <a:pt x="5312475" y="288349"/>
                    <a:pt x="5312475" y="641058"/>
                  </a:cubicBezTo>
                  <a:cubicBezTo>
                    <a:pt x="5312475" y="993767"/>
                    <a:pt x="5026547" y="1279694"/>
                    <a:pt x="4673838" y="1279694"/>
                  </a:cubicBezTo>
                  <a:lnTo>
                    <a:pt x="4673838" y="1282390"/>
                  </a:lnTo>
                  <a:lnTo>
                    <a:pt x="10396" y="1282390"/>
                  </a:lnTo>
                  <a:cubicBezTo>
                    <a:pt x="60499" y="1108152"/>
                    <a:pt x="-80240" y="1093703"/>
                    <a:pt x="77019" y="883747"/>
                  </a:cubicBezTo>
                  <a:lnTo>
                    <a:pt x="175085" y="478690"/>
                  </a:lnTo>
                  <a:lnTo>
                    <a:pt x="55732" y="0"/>
                  </a:lnTo>
                  <a:close/>
                </a:path>
              </a:pathLst>
            </a:custGeom>
            <a:solidFill>
              <a:srgbClr val="ACCCE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7" name="Rechteck 6">
              <a:extLst>
                <a:ext uri="{FF2B5EF4-FFF2-40B4-BE49-F238E27FC236}">
                  <a16:creationId xmlns:a16="http://schemas.microsoft.com/office/drawing/2014/main" id="{79BE746A-4670-4621-906B-D559FF5F5F91}"/>
                </a:ext>
              </a:extLst>
            </p:cNvPr>
            <p:cNvSpPr/>
            <p:nvPr/>
          </p:nvSpPr>
          <p:spPr>
            <a:xfrm>
              <a:off x="-165995" y="571735"/>
              <a:ext cx="1708228" cy="2554545"/>
            </a:xfrm>
            <a:prstGeom prst="rect">
              <a:avLst/>
            </a:prstGeom>
            <a:noFill/>
          </p:spPr>
          <p:txBody>
            <a:bodyPr wrap="square" lIns="91440" tIns="45720" rIns="91440" bIns="45720">
              <a:spAutoFit/>
            </a:bodyPr>
            <a:lstStyle/>
            <a:p>
              <a:pPr algn="ctr"/>
              <a:r>
                <a:rPr lang="de-DE" sz="16000" b="1" cap="none" spc="0" dirty="0">
                  <a:ln w="10160">
                    <a:noFill/>
                    <a:prstDash val="solid"/>
                  </a:ln>
                  <a:solidFill>
                    <a:schemeClr val="bg1">
                      <a:lumMod val="75000"/>
                    </a:schemeClr>
                  </a:solidFill>
                  <a:effectLst>
                    <a:outerShdw blurRad="50800" dist="38100" algn="l" rotWithShape="0">
                      <a:prstClr val="black">
                        <a:alpha val="40000"/>
                      </a:prstClr>
                    </a:outerShdw>
                  </a:effectLst>
                </a:rPr>
                <a:t>1</a:t>
              </a:r>
            </a:p>
          </p:txBody>
        </p:sp>
        <p:sp>
          <p:nvSpPr>
            <p:cNvPr id="14" name="Textfeld 13">
              <a:extLst>
                <a:ext uri="{FF2B5EF4-FFF2-40B4-BE49-F238E27FC236}">
                  <a16:creationId xmlns:a16="http://schemas.microsoft.com/office/drawing/2014/main" id="{F0F978AB-F1EC-4382-BC13-27D1BB5257B3}"/>
                </a:ext>
              </a:extLst>
            </p:cNvPr>
            <p:cNvSpPr txBox="1"/>
            <p:nvPr/>
          </p:nvSpPr>
          <p:spPr>
            <a:xfrm>
              <a:off x="1285076" y="1453899"/>
              <a:ext cx="4807290" cy="1092094"/>
            </a:xfrm>
            <a:prstGeom prst="rect">
              <a:avLst/>
            </a:prstGeom>
            <a:noFill/>
          </p:spPr>
          <p:txBody>
            <a:bodyPr wrap="square" rtlCol="0">
              <a:spAutoFit/>
            </a:bodyPr>
            <a:lstStyle/>
            <a:p>
              <a:pPr>
                <a:lnSpc>
                  <a:spcPct val="150000"/>
                </a:lnSpc>
              </a:pPr>
              <a:r>
                <a:rPr lang="de-DE" sz="1500" b="1" dirty="0">
                  <a:solidFill>
                    <a:schemeClr val="tx2">
                      <a:lumMod val="50000"/>
                    </a:schemeClr>
                  </a:solidFill>
                  <a:effectLst/>
                  <a:latin typeface="Avenir Next LT Pro" panose="020B0504020202020204" pitchFamily="34" charset="0"/>
                  <a:ea typeface="Calibri" panose="020F0502020204030204" pitchFamily="34" charset="0"/>
                  <a:cs typeface="Times New Roman" panose="02020603050405020304" pitchFamily="18" charset="0"/>
                </a:rPr>
                <a:t>Was ist in den Aufnahmevoraussetzungen</a:t>
              </a:r>
            </a:p>
            <a:p>
              <a:pPr>
                <a:lnSpc>
                  <a:spcPct val="150000"/>
                </a:lnSpc>
              </a:pPr>
              <a:r>
                <a:rPr lang="de-DE" sz="1500" b="1" dirty="0">
                  <a:solidFill>
                    <a:schemeClr val="tx2">
                      <a:lumMod val="50000"/>
                    </a:schemeClr>
                  </a:solidFill>
                  <a:effectLst/>
                  <a:latin typeface="Avenir Next LT Pro" panose="020B0504020202020204" pitchFamily="34" charset="0"/>
                  <a:ea typeface="Calibri" panose="020F0502020204030204" pitchFamily="34" charset="0"/>
                  <a:cs typeface="Times New Roman" panose="02020603050405020304" pitchFamily="18" charset="0"/>
                </a:rPr>
                <a:t> mit “einschlägiger Berufstätigkeit” gemeint?</a:t>
              </a:r>
            </a:p>
            <a:p>
              <a:pPr>
                <a:lnSpc>
                  <a:spcPct val="150000"/>
                </a:lnSpc>
              </a:pPr>
              <a:endParaRPr lang="de-DE" sz="1500" b="1" dirty="0">
                <a:solidFill>
                  <a:schemeClr val="tx2">
                    <a:lumMod val="50000"/>
                  </a:schemeClr>
                </a:solidFill>
                <a:latin typeface="Avenir Next LT Pro" panose="020B0504020202020204" pitchFamily="34" charset="0"/>
              </a:endParaRPr>
            </a:p>
          </p:txBody>
        </p:sp>
      </p:grpSp>
      <p:grpSp>
        <p:nvGrpSpPr>
          <p:cNvPr id="3" name="Gruppieren 2">
            <a:extLst>
              <a:ext uri="{FF2B5EF4-FFF2-40B4-BE49-F238E27FC236}">
                <a16:creationId xmlns:a16="http://schemas.microsoft.com/office/drawing/2014/main" id="{50F45F51-BFA7-4688-B228-3F97D0618EC0}"/>
              </a:ext>
            </a:extLst>
          </p:cNvPr>
          <p:cNvGrpSpPr/>
          <p:nvPr/>
        </p:nvGrpSpPr>
        <p:grpSpPr>
          <a:xfrm>
            <a:off x="-127895" y="2651502"/>
            <a:ext cx="6223895" cy="2554545"/>
            <a:chOff x="-127895" y="2651502"/>
            <a:chExt cx="6223895" cy="2554545"/>
          </a:xfrm>
        </p:grpSpPr>
        <p:grpSp>
          <p:nvGrpSpPr>
            <p:cNvPr id="11" name="Gruppieren 10">
              <a:extLst>
                <a:ext uri="{FF2B5EF4-FFF2-40B4-BE49-F238E27FC236}">
                  <a16:creationId xmlns:a16="http://schemas.microsoft.com/office/drawing/2014/main" id="{E30CECBB-A114-44C3-996F-B4D24CFF4505}"/>
                </a:ext>
              </a:extLst>
            </p:cNvPr>
            <p:cNvGrpSpPr/>
            <p:nvPr/>
          </p:nvGrpSpPr>
          <p:grpSpPr>
            <a:xfrm>
              <a:off x="-127895" y="2651502"/>
              <a:ext cx="6223895" cy="2554545"/>
              <a:chOff x="1059555" y="2941684"/>
              <a:chExt cx="5944495" cy="2554545"/>
            </a:xfrm>
          </p:grpSpPr>
          <p:sp>
            <p:nvSpPr>
              <p:cNvPr id="12" name="Freihandform: Form 11">
                <a:extLst>
                  <a:ext uri="{FF2B5EF4-FFF2-40B4-BE49-F238E27FC236}">
                    <a16:creationId xmlns:a16="http://schemas.microsoft.com/office/drawing/2014/main" id="{EDD37245-9DA2-4B81-99F8-39212F71A4DB}"/>
                  </a:ext>
                </a:extLst>
              </p:cNvPr>
              <p:cNvSpPr/>
              <p:nvPr/>
            </p:nvSpPr>
            <p:spPr>
              <a:xfrm>
                <a:off x="1677200" y="3644502"/>
                <a:ext cx="5326850" cy="1230625"/>
              </a:xfrm>
              <a:custGeom>
                <a:avLst/>
                <a:gdLst>
                  <a:gd name="connsiteX0" fmla="*/ 314325 w 5571068"/>
                  <a:gd name="connsiteY0" fmla="*/ 0 h 1282390"/>
                  <a:gd name="connsiteX1" fmla="*/ 4932431 w 5571068"/>
                  <a:gd name="connsiteY1" fmla="*/ 0 h 1282390"/>
                  <a:gd name="connsiteX2" fmla="*/ 4932431 w 5571068"/>
                  <a:gd name="connsiteY2" fmla="*/ 2422 h 1282390"/>
                  <a:gd name="connsiteX3" fmla="*/ 5571068 w 5571068"/>
                  <a:gd name="connsiteY3" fmla="*/ 641058 h 1282390"/>
                  <a:gd name="connsiteX4" fmla="*/ 4932431 w 5571068"/>
                  <a:gd name="connsiteY4" fmla="*/ 1279694 h 1282390"/>
                  <a:gd name="connsiteX5" fmla="*/ 4932431 w 5571068"/>
                  <a:gd name="connsiteY5" fmla="*/ 1282390 h 1282390"/>
                  <a:gd name="connsiteX6" fmla="*/ 0 w 5571068"/>
                  <a:gd name="connsiteY6" fmla="*/ 1282390 h 1282390"/>
                  <a:gd name="connsiteX7" fmla="*/ 150308 w 5571068"/>
                  <a:gd name="connsiteY7" fmla="*/ 759677 h 1282390"/>
                  <a:gd name="connsiteX8" fmla="*/ 433678 w 5571068"/>
                  <a:gd name="connsiteY8" fmla="*/ 478690 h 1282390"/>
                  <a:gd name="connsiteX0" fmla="*/ 314325 w 5571068"/>
                  <a:gd name="connsiteY0" fmla="*/ 0 h 1282390"/>
                  <a:gd name="connsiteX1" fmla="*/ 4932431 w 5571068"/>
                  <a:gd name="connsiteY1" fmla="*/ 0 h 1282390"/>
                  <a:gd name="connsiteX2" fmla="*/ 4932431 w 5571068"/>
                  <a:gd name="connsiteY2" fmla="*/ 2422 h 1282390"/>
                  <a:gd name="connsiteX3" fmla="*/ 5571068 w 5571068"/>
                  <a:gd name="connsiteY3" fmla="*/ 641058 h 1282390"/>
                  <a:gd name="connsiteX4" fmla="*/ 4932431 w 5571068"/>
                  <a:gd name="connsiteY4" fmla="*/ 1279694 h 1282390"/>
                  <a:gd name="connsiteX5" fmla="*/ 4932431 w 5571068"/>
                  <a:gd name="connsiteY5" fmla="*/ 1282390 h 1282390"/>
                  <a:gd name="connsiteX6" fmla="*/ 0 w 5571068"/>
                  <a:gd name="connsiteY6" fmla="*/ 1282390 h 1282390"/>
                  <a:gd name="connsiteX7" fmla="*/ 484844 w 5571068"/>
                  <a:gd name="connsiteY7" fmla="*/ 1096665 h 1282390"/>
                  <a:gd name="connsiteX8" fmla="*/ 433678 w 5571068"/>
                  <a:gd name="connsiteY8" fmla="*/ 478690 h 1282390"/>
                  <a:gd name="connsiteX9" fmla="*/ 314325 w 5571068"/>
                  <a:gd name="connsiteY9" fmla="*/ 0 h 1282390"/>
                  <a:gd name="connsiteX0" fmla="*/ 314325 w 5571068"/>
                  <a:gd name="connsiteY0" fmla="*/ 0 h 1282390"/>
                  <a:gd name="connsiteX1" fmla="*/ 4932431 w 5571068"/>
                  <a:gd name="connsiteY1" fmla="*/ 0 h 1282390"/>
                  <a:gd name="connsiteX2" fmla="*/ 4932431 w 5571068"/>
                  <a:gd name="connsiteY2" fmla="*/ 2422 h 1282390"/>
                  <a:gd name="connsiteX3" fmla="*/ 5571068 w 5571068"/>
                  <a:gd name="connsiteY3" fmla="*/ 641058 h 1282390"/>
                  <a:gd name="connsiteX4" fmla="*/ 4932431 w 5571068"/>
                  <a:gd name="connsiteY4" fmla="*/ 1279694 h 1282390"/>
                  <a:gd name="connsiteX5" fmla="*/ 4932431 w 5571068"/>
                  <a:gd name="connsiteY5" fmla="*/ 1282390 h 1282390"/>
                  <a:gd name="connsiteX6" fmla="*/ 0 w 5571068"/>
                  <a:gd name="connsiteY6" fmla="*/ 1282390 h 1282390"/>
                  <a:gd name="connsiteX7" fmla="*/ 484844 w 5571068"/>
                  <a:gd name="connsiteY7" fmla="*/ 1096665 h 1282390"/>
                  <a:gd name="connsiteX8" fmla="*/ 411376 w 5571068"/>
                  <a:gd name="connsiteY8" fmla="*/ 362487 h 1282390"/>
                  <a:gd name="connsiteX9" fmla="*/ 314325 w 5571068"/>
                  <a:gd name="connsiteY9" fmla="*/ 0 h 1282390"/>
                  <a:gd name="connsiteX0" fmla="*/ 314325 w 5571068"/>
                  <a:gd name="connsiteY0" fmla="*/ 0 h 1282390"/>
                  <a:gd name="connsiteX1" fmla="*/ 4932431 w 5571068"/>
                  <a:gd name="connsiteY1" fmla="*/ 0 h 1282390"/>
                  <a:gd name="connsiteX2" fmla="*/ 4932431 w 5571068"/>
                  <a:gd name="connsiteY2" fmla="*/ 2422 h 1282390"/>
                  <a:gd name="connsiteX3" fmla="*/ 5571068 w 5571068"/>
                  <a:gd name="connsiteY3" fmla="*/ 641058 h 1282390"/>
                  <a:gd name="connsiteX4" fmla="*/ 4932431 w 5571068"/>
                  <a:gd name="connsiteY4" fmla="*/ 1279694 h 1282390"/>
                  <a:gd name="connsiteX5" fmla="*/ 4932431 w 5571068"/>
                  <a:gd name="connsiteY5" fmla="*/ 1282390 h 1282390"/>
                  <a:gd name="connsiteX6" fmla="*/ 0 w 5571068"/>
                  <a:gd name="connsiteY6" fmla="*/ 1282390 h 1282390"/>
                  <a:gd name="connsiteX7" fmla="*/ 484844 w 5571068"/>
                  <a:gd name="connsiteY7" fmla="*/ 1096665 h 1282390"/>
                  <a:gd name="connsiteX8" fmla="*/ 436754 w 5571068"/>
                  <a:gd name="connsiteY8" fmla="*/ 734107 h 1282390"/>
                  <a:gd name="connsiteX9" fmla="*/ 411376 w 5571068"/>
                  <a:gd name="connsiteY9" fmla="*/ 362487 h 1282390"/>
                  <a:gd name="connsiteX10" fmla="*/ 314325 w 5571068"/>
                  <a:gd name="connsiteY10" fmla="*/ 0 h 1282390"/>
                  <a:gd name="connsiteX0" fmla="*/ 314325 w 5571068"/>
                  <a:gd name="connsiteY0" fmla="*/ 0 h 1282390"/>
                  <a:gd name="connsiteX1" fmla="*/ 4932431 w 5571068"/>
                  <a:gd name="connsiteY1" fmla="*/ 0 h 1282390"/>
                  <a:gd name="connsiteX2" fmla="*/ 4932431 w 5571068"/>
                  <a:gd name="connsiteY2" fmla="*/ 2422 h 1282390"/>
                  <a:gd name="connsiteX3" fmla="*/ 5571068 w 5571068"/>
                  <a:gd name="connsiteY3" fmla="*/ 641058 h 1282390"/>
                  <a:gd name="connsiteX4" fmla="*/ 4932431 w 5571068"/>
                  <a:gd name="connsiteY4" fmla="*/ 1279694 h 1282390"/>
                  <a:gd name="connsiteX5" fmla="*/ 4932431 w 5571068"/>
                  <a:gd name="connsiteY5" fmla="*/ 1282390 h 1282390"/>
                  <a:gd name="connsiteX6" fmla="*/ 0 w 5571068"/>
                  <a:gd name="connsiteY6" fmla="*/ 1282390 h 1282390"/>
                  <a:gd name="connsiteX7" fmla="*/ 484844 w 5571068"/>
                  <a:gd name="connsiteY7" fmla="*/ 1096665 h 1282390"/>
                  <a:gd name="connsiteX8" fmla="*/ 291788 w 5571068"/>
                  <a:gd name="connsiteY8" fmla="*/ 594663 h 1282390"/>
                  <a:gd name="connsiteX9" fmla="*/ 411376 w 5571068"/>
                  <a:gd name="connsiteY9" fmla="*/ 362487 h 1282390"/>
                  <a:gd name="connsiteX10" fmla="*/ 314325 w 5571068"/>
                  <a:gd name="connsiteY10" fmla="*/ 0 h 1282390"/>
                  <a:gd name="connsiteX0" fmla="*/ 340174 w 5596917"/>
                  <a:gd name="connsiteY0" fmla="*/ 0 h 1282390"/>
                  <a:gd name="connsiteX1" fmla="*/ 4958280 w 5596917"/>
                  <a:gd name="connsiteY1" fmla="*/ 0 h 1282390"/>
                  <a:gd name="connsiteX2" fmla="*/ 4958280 w 5596917"/>
                  <a:gd name="connsiteY2" fmla="*/ 2422 h 1282390"/>
                  <a:gd name="connsiteX3" fmla="*/ 5596917 w 5596917"/>
                  <a:gd name="connsiteY3" fmla="*/ 641058 h 1282390"/>
                  <a:gd name="connsiteX4" fmla="*/ 4958280 w 5596917"/>
                  <a:gd name="connsiteY4" fmla="*/ 1279694 h 1282390"/>
                  <a:gd name="connsiteX5" fmla="*/ 4958280 w 5596917"/>
                  <a:gd name="connsiteY5" fmla="*/ 1282390 h 1282390"/>
                  <a:gd name="connsiteX6" fmla="*/ 25849 w 5596917"/>
                  <a:gd name="connsiteY6" fmla="*/ 1282390 h 1282390"/>
                  <a:gd name="connsiteX7" fmla="*/ 70345 w 5596917"/>
                  <a:gd name="connsiteY7" fmla="*/ 1017260 h 1282390"/>
                  <a:gd name="connsiteX8" fmla="*/ 317637 w 5596917"/>
                  <a:gd name="connsiteY8" fmla="*/ 594663 h 1282390"/>
                  <a:gd name="connsiteX9" fmla="*/ 437225 w 5596917"/>
                  <a:gd name="connsiteY9" fmla="*/ 362487 h 1282390"/>
                  <a:gd name="connsiteX10" fmla="*/ 340174 w 5596917"/>
                  <a:gd name="connsiteY10"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6917" h="1282390">
                    <a:moveTo>
                      <a:pt x="340174" y="0"/>
                    </a:moveTo>
                    <a:lnTo>
                      <a:pt x="4958280" y="0"/>
                    </a:lnTo>
                    <a:lnTo>
                      <a:pt x="4958280" y="2422"/>
                    </a:lnTo>
                    <a:cubicBezTo>
                      <a:pt x="5310989" y="2422"/>
                      <a:pt x="5596917" y="288349"/>
                      <a:pt x="5596917" y="641058"/>
                    </a:cubicBezTo>
                    <a:cubicBezTo>
                      <a:pt x="5596917" y="993767"/>
                      <a:pt x="5310989" y="1279694"/>
                      <a:pt x="4958280" y="1279694"/>
                    </a:cubicBezTo>
                    <a:lnTo>
                      <a:pt x="4958280" y="1282390"/>
                    </a:lnTo>
                    <a:lnTo>
                      <a:pt x="25849" y="1282390"/>
                    </a:lnTo>
                    <a:cubicBezTo>
                      <a:pt x="75952" y="1108152"/>
                      <a:pt x="-86914" y="1227216"/>
                      <a:pt x="70345" y="1017260"/>
                    </a:cubicBezTo>
                    <a:lnTo>
                      <a:pt x="317637" y="594663"/>
                    </a:lnTo>
                    <a:lnTo>
                      <a:pt x="437225" y="362487"/>
                    </a:lnTo>
                    <a:lnTo>
                      <a:pt x="340174" y="0"/>
                    </a:lnTo>
                    <a:close/>
                  </a:path>
                </a:pathLst>
              </a:custGeom>
              <a:solidFill>
                <a:srgbClr val="6DA6D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Rechteck 12">
                <a:extLst>
                  <a:ext uri="{FF2B5EF4-FFF2-40B4-BE49-F238E27FC236}">
                    <a16:creationId xmlns:a16="http://schemas.microsoft.com/office/drawing/2014/main" id="{7CCE2DF2-98F0-4369-A711-AD75184DF448}"/>
                  </a:ext>
                </a:extLst>
              </p:cNvPr>
              <p:cNvSpPr/>
              <p:nvPr/>
            </p:nvSpPr>
            <p:spPr>
              <a:xfrm>
                <a:off x="1059555" y="2941684"/>
                <a:ext cx="1708228" cy="2554545"/>
              </a:xfrm>
              <a:prstGeom prst="rect">
                <a:avLst/>
              </a:prstGeom>
              <a:noFill/>
            </p:spPr>
            <p:txBody>
              <a:bodyPr wrap="square" lIns="91440" tIns="45720" rIns="91440" bIns="45720">
                <a:spAutoFit/>
              </a:bodyPr>
              <a:lstStyle/>
              <a:p>
                <a:pPr algn="ctr"/>
                <a:r>
                  <a:rPr lang="de-DE" sz="16000" b="1" cap="none" spc="0" dirty="0">
                    <a:ln w="10160">
                      <a:noFill/>
                      <a:prstDash val="solid"/>
                    </a:ln>
                    <a:solidFill>
                      <a:schemeClr val="bg1">
                        <a:lumMod val="75000"/>
                      </a:schemeClr>
                    </a:solidFill>
                    <a:effectLst>
                      <a:outerShdw blurRad="50800" dist="38100" algn="l" rotWithShape="0">
                        <a:prstClr val="black">
                          <a:alpha val="40000"/>
                        </a:prstClr>
                      </a:outerShdw>
                    </a:effectLst>
                  </a:rPr>
                  <a:t>2</a:t>
                </a:r>
              </a:p>
            </p:txBody>
          </p:sp>
        </p:grpSp>
        <p:sp>
          <p:nvSpPr>
            <p:cNvPr id="24" name="Textfeld 23">
              <a:extLst>
                <a:ext uri="{FF2B5EF4-FFF2-40B4-BE49-F238E27FC236}">
                  <a16:creationId xmlns:a16="http://schemas.microsoft.com/office/drawing/2014/main" id="{834B61EA-B3F0-446E-B718-43B491426929}"/>
                </a:ext>
              </a:extLst>
            </p:cNvPr>
            <p:cNvSpPr txBox="1"/>
            <p:nvPr/>
          </p:nvSpPr>
          <p:spPr>
            <a:xfrm>
              <a:off x="1306558" y="3558385"/>
              <a:ext cx="4444807" cy="745845"/>
            </a:xfrm>
            <a:prstGeom prst="rect">
              <a:avLst/>
            </a:prstGeom>
            <a:noFill/>
          </p:spPr>
          <p:txBody>
            <a:bodyPr wrap="none" rtlCol="0">
              <a:spAutoFit/>
            </a:bodyPr>
            <a:lstStyle>
              <a:defPPr>
                <a:defRPr lang="de-DE"/>
              </a:defPPr>
              <a:lvl1pPr>
                <a:lnSpc>
                  <a:spcPct val="150000"/>
                </a:lnSpc>
                <a:defRPr sz="1600" b="1">
                  <a:solidFill>
                    <a:schemeClr val="tx2">
                      <a:lumMod val="50000"/>
                    </a:schemeClr>
                  </a:solidFill>
                  <a:effectLst/>
                  <a:latin typeface="Avenir Next LT Pro" panose="020B0504020202020204" pitchFamily="34" charset="0"/>
                  <a:ea typeface="Calibri" panose="020F0502020204030204" pitchFamily="34" charset="0"/>
                  <a:cs typeface="Times New Roman" panose="02020603050405020304" pitchFamily="18" charset="0"/>
                </a:defRPr>
              </a:lvl1pPr>
            </a:lstStyle>
            <a:p>
              <a:r>
                <a:rPr lang="de-DE" sz="1500" dirty="0"/>
                <a:t>Was ist in den Aufnahmevoraussetzungen mit</a:t>
              </a:r>
              <a:br>
                <a:rPr lang="de-DE" sz="1500" dirty="0"/>
              </a:br>
              <a:r>
                <a:rPr lang="de-DE" sz="1500" dirty="0"/>
                <a:t>der “vollen Fachhochschulreife” gemeint?</a:t>
              </a:r>
            </a:p>
          </p:txBody>
        </p:sp>
      </p:grpSp>
      <p:grpSp>
        <p:nvGrpSpPr>
          <p:cNvPr id="49" name="Gruppieren 48">
            <a:extLst>
              <a:ext uri="{FF2B5EF4-FFF2-40B4-BE49-F238E27FC236}">
                <a16:creationId xmlns:a16="http://schemas.microsoft.com/office/drawing/2014/main" id="{D849A701-216F-44A9-BD99-8252639BD9A4}"/>
              </a:ext>
            </a:extLst>
          </p:cNvPr>
          <p:cNvGrpSpPr/>
          <p:nvPr/>
        </p:nvGrpSpPr>
        <p:grpSpPr>
          <a:xfrm>
            <a:off x="0" y="4616302"/>
            <a:ext cx="6213315" cy="2554545"/>
            <a:chOff x="0" y="4616302"/>
            <a:chExt cx="6213315" cy="2554545"/>
          </a:xfrm>
        </p:grpSpPr>
        <p:grpSp>
          <p:nvGrpSpPr>
            <p:cNvPr id="8" name="Gruppieren 7">
              <a:extLst>
                <a:ext uri="{FF2B5EF4-FFF2-40B4-BE49-F238E27FC236}">
                  <a16:creationId xmlns:a16="http://schemas.microsoft.com/office/drawing/2014/main" id="{E7A6CAB7-5661-45D2-A1E7-B9A5EBA2E916}"/>
                </a:ext>
              </a:extLst>
            </p:cNvPr>
            <p:cNvGrpSpPr/>
            <p:nvPr/>
          </p:nvGrpSpPr>
          <p:grpSpPr>
            <a:xfrm>
              <a:off x="0" y="4616302"/>
              <a:ext cx="6213315" cy="2554545"/>
              <a:chOff x="1059739" y="4444492"/>
              <a:chExt cx="6213315" cy="2554545"/>
            </a:xfrm>
          </p:grpSpPr>
          <p:sp>
            <p:nvSpPr>
              <p:cNvPr id="9" name="Freihandform: Form 8">
                <a:extLst>
                  <a:ext uri="{FF2B5EF4-FFF2-40B4-BE49-F238E27FC236}">
                    <a16:creationId xmlns:a16="http://schemas.microsoft.com/office/drawing/2014/main" id="{00BD3132-714F-47E4-8C72-4CCF0A35E2CE}"/>
                  </a:ext>
                </a:extLst>
              </p:cNvPr>
              <p:cNvSpPr/>
              <p:nvPr/>
            </p:nvSpPr>
            <p:spPr>
              <a:xfrm>
                <a:off x="2039171" y="5125010"/>
                <a:ext cx="5233883" cy="1230625"/>
              </a:xfrm>
              <a:custGeom>
                <a:avLst/>
                <a:gdLst>
                  <a:gd name="connsiteX0" fmla="*/ 314325 w 5571068"/>
                  <a:gd name="connsiteY0" fmla="*/ 0 h 1282390"/>
                  <a:gd name="connsiteX1" fmla="*/ 4932431 w 5571068"/>
                  <a:gd name="connsiteY1" fmla="*/ 0 h 1282390"/>
                  <a:gd name="connsiteX2" fmla="*/ 4932431 w 5571068"/>
                  <a:gd name="connsiteY2" fmla="*/ 2422 h 1282390"/>
                  <a:gd name="connsiteX3" fmla="*/ 5571068 w 5571068"/>
                  <a:gd name="connsiteY3" fmla="*/ 641058 h 1282390"/>
                  <a:gd name="connsiteX4" fmla="*/ 4932431 w 5571068"/>
                  <a:gd name="connsiteY4" fmla="*/ 1279694 h 1282390"/>
                  <a:gd name="connsiteX5" fmla="*/ 4932431 w 5571068"/>
                  <a:gd name="connsiteY5" fmla="*/ 1282390 h 1282390"/>
                  <a:gd name="connsiteX6" fmla="*/ 0 w 5571068"/>
                  <a:gd name="connsiteY6" fmla="*/ 1282390 h 1282390"/>
                  <a:gd name="connsiteX7" fmla="*/ 150308 w 5571068"/>
                  <a:gd name="connsiteY7" fmla="*/ 759677 h 1282390"/>
                  <a:gd name="connsiteX8" fmla="*/ 433678 w 5571068"/>
                  <a:gd name="connsiteY8" fmla="*/ 478690 h 1282390"/>
                  <a:gd name="connsiteX0" fmla="*/ 200324 w 5457067"/>
                  <a:gd name="connsiteY0" fmla="*/ 0 h 1282390"/>
                  <a:gd name="connsiteX1" fmla="*/ 4818430 w 5457067"/>
                  <a:gd name="connsiteY1" fmla="*/ 0 h 1282390"/>
                  <a:gd name="connsiteX2" fmla="*/ 4818430 w 5457067"/>
                  <a:gd name="connsiteY2" fmla="*/ 2422 h 1282390"/>
                  <a:gd name="connsiteX3" fmla="*/ 5457067 w 5457067"/>
                  <a:gd name="connsiteY3" fmla="*/ 641058 h 1282390"/>
                  <a:gd name="connsiteX4" fmla="*/ 4818430 w 5457067"/>
                  <a:gd name="connsiteY4" fmla="*/ 1279694 h 1282390"/>
                  <a:gd name="connsiteX5" fmla="*/ 4818430 w 5457067"/>
                  <a:gd name="connsiteY5" fmla="*/ 1282390 h 1282390"/>
                  <a:gd name="connsiteX6" fmla="*/ 236519 w 5457067"/>
                  <a:gd name="connsiteY6" fmla="*/ 1282390 h 1282390"/>
                  <a:gd name="connsiteX7" fmla="*/ 36307 w 5457067"/>
                  <a:gd name="connsiteY7" fmla="*/ 759677 h 1282390"/>
                  <a:gd name="connsiteX8" fmla="*/ 319677 w 5457067"/>
                  <a:gd name="connsiteY8" fmla="*/ 478690 h 1282390"/>
                  <a:gd name="connsiteX9" fmla="*/ 200324 w 5457067"/>
                  <a:gd name="connsiteY9" fmla="*/ 0 h 1282390"/>
                  <a:gd name="connsiteX0" fmla="*/ 0 w 5256743"/>
                  <a:gd name="connsiteY0" fmla="*/ 0 h 1282390"/>
                  <a:gd name="connsiteX1" fmla="*/ 4618106 w 5256743"/>
                  <a:gd name="connsiteY1" fmla="*/ 0 h 1282390"/>
                  <a:gd name="connsiteX2" fmla="*/ 4618106 w 5256743"/>
                  <a:gd name="connsiteY2" fmla="*/ 2422 h 1282390"/>
                  <a:gd name="connsiteX3" fmla="*/ 5256743 w 5256743"/>
                  <a:gd name="connsiteY3" fmla="*/ 641058 h 1282390"/>
                  <a:gd name="connsiteX4" fmla="*/ 4618106 w 5256743"/>
                  <a:gd name="connsiteY4" fmla="*/ 1279694 h 1282390"/>
                  <a:gd name="connsiteX5" fmla="*/ 4618106 w 5256743"/>
                  <a:gd name="connsiteY5" fmla="*/ 1282390 h 1282390"/>
                  <a:gd name="connsiteX6" fmla="*/ 36195 w 5256743"/>
                  <a:gd name="connsiteY6" fmla="*/ 1282390 h 1282390"/>
                  <a:gd name="connsiteX7" fmla="*/ 117923 w 5256743"/>
                  <a:gd name="connsiteY7" fmla="*/ 950250 h 1282390"/>
                  <a:gd name="connsiteX8" fmla="*/ 119353 w 5256743"/>
                  <a:gd name="connsiteY8" fmla="*/ 478690 h 1282390"/>
                  <a:gd name="connsiteX9" fmla="*/ 0 w 5256743"/>
                  <a:gd name="connsiteY9" fmla="*/ 0 h 1282390"/>
                  <a:gd name="connsiteX0" fmla="*/ 475007 w 5731750"/>
                  <a:gd name="connsiteY0" fmla="*/ 0 h 1282390"/>
                  <a:gd name="connsiteX1" fmla="*/ 5093113 w 5731750"/>
                  <a:gd name="connsiteY1" fmla="*/ 0 h 1282390"/>
                  <a:gd name="connsiteX2" fmla="*/ 5093113 w 5731750"/>
                  <a:gd name="connsiteY2" fmla="*/ 2422 h 1282390"/>
                  <a:gd name="connsiteX3" fmla="*/ 5731750 w 5731750"/>
                  <a:gd name="connsiteY3" fmla="*/ 641058 h 1282390"/>
                  <a:gd name="connsiteX4" fmla="*/ 5093113 w 5731750"/>
                  <a:gd name="connsiteY4" fmla="*/ 1279694 h 1282390"/>
                  <a:gd name="connsiteX5" fmla="*/ 5093113 w 5731750"/>
                  <a:gd name="connsiteY5" fmla="*/ 1282390 h 1282390"/>
                  <a:gd name="connsiteX6" fmla="*/ 511202 w 5731750"/>
                  <a:gd name="connsiteY6" fmla="*/ 1282390 h 1282390"/>
                  <a:gd name="connsiteX7" fmla="*/ 592930 w 5731750"/>
                  <a:gd name="connsiteY7" fmla="*/ 950250 h 1282390"/>
                  <a:gd name="connsiteX8" fmla="*/ 0 w 5731750"/>
                  <a:gd name="connsiteY8" fmla="*/ 851895 h 1282390"/>
                  <a:gd name="connsiteX9" fmla="*/ 475007 w 5731750"/>
                  <a:gd name="connsiteY9" fmla="*/ 0 h 1282390"/>
                  <a:gd name="connsiteX0" fmla="*/ 497867 w 5731750"/>
                  <a:gd name="connsiteY0" fmla="*/ 0 h 1282390"/>
                  <a:gd name="connsiteX1" fmla="*/ 5093113 w 5731750"/>
                  <a:gd name="connsiteY1" fmla="*/ 0 h 1282390"/>
                  <a:gd name="connsiteX2" fmla="*/ 5093113 w 5731750"/>
                  <a:gd name="connsiteY2" fmla="*/ 2422 h 1282390"/>
                  <a:gd name="connsiteX3" fmla="*/ 5731750 w 5731750"/>
                  <a:gd name="connsiteY3" fmla="*/ 641058 h 1282390"/>
                  <a:gd name="connsiteX4" fmla="*/ 5093113 w 5731750"/>
                  <a:gd name="connsiteY4" fmla="*/ 1279694 h 1282390"/>
                  <a:gd name="connsiteX5" fmla="*/ 5093113 w 5731750"/>
                  <a:gd name="connsiteY5" fmla="*/ 1282390 h 1282390"/>
                  <a:gd name="connsiteX6" fmla="*/ 511202 w 5731750"/>
                  <a:gd name="connsiteY6" fmla="*/ 1282390 h 1282390"/>
                  <a:gd name="connsiteX7" fmla="*/ 592930 w 5731750"/>
                  <a:gd name="connsiteY7" fmla="*/ 950250 h 1282390"/>
                  <a:gd name="connsiteX8" fmla="*/ 0 w 5731750"/>
                  <a:gd name="connsiteY8" fmla="*/ 851895 h 1282390"/>
                  <a:gd name="connsiteX9" fmla="*/ 497867 w 5731750"/>
                  <a:gd name="connsiteY9" fmla="*/ 0 h 1282390"/>
                  <a:gd name="connsiteX0" fmla="*/ 0 w 5233883"/>
                  <a:gd name="connsiteY0" fmla="*/ 0 h 1282390"/>
                  <a:gd name="connsiteX1" fmla="*/ 4595246 w 5233883"/>
                  <a:gd name="connsiteY1" fmla="*/ 0 h 1282390"/>
                  <a:gd name="connsiteX2" fmla="*/ 4595246 w 5233883"/>
                  <a:gd name="connsiteY2" fmla="*/ 2422 h 1282390"/>
                  <a:gd name="connsiteX3" fmla="*/ 5233883 w 5233883"/>
                  <a:gd name="connsiteY3" fmla="*/ 641058 h 1282390"/>
                  <a:gd name="connsiteX4" fmla="*/ 4595246 w 5233883"/>
                  <a:gd name="connsiteY4" fmla="*/ 1279694 h 1282390"/>
                  <a:gd name="connsiteX5" fmla="*/ 4595246 w 5233883"/>
                  <a:gd name="connsiteY5" fmla="*/ 1282390 h 1282390"/>
                  <a:gd name="connsiteX6" fmla="*/ 13335 w 5233883"/>
                  <a:gd name="connsiteY6" fmla="*/ 1282390 h 1282390"/>
                  <a:gd name="connsiteX7" fmla="*/ 95063 w 5233883"/>
                  <a:gd name="connsiteY7" fmla="*/ 950250 h 1282390"/>
                  <a:gd name="connsiteX8" fmla="*/ 54583 w 5233883"/>
                  <a:gd name="connsiteY8" fmla="*/ 241466 h 1282390"/>
                  <a:gd name="connsiteX9" fmla="*/ 0 w 5233883"/>
                  <a:gd name="connsiteY9" fmla="*/ 0 h 1282390"/>
                  <a:gd name="connsiteX0" fmla="*/ 0 w 5233883"/>
                  <a:gd name="connsiteY0" fmla="*/ 0 h 1282390"/>
                  <a:gd name="connsiteX1" fmla="*/ 4595246 w 5233883"/>
                  <a:gd name="connsiteY1" fmla="*/ 0 h 1282390"/>
                  <a:gd name="connsiteX2" fmla="*/ 4595246 w 5233883"/>
                  <a:gd name="connsiteY2" fmla="*/ 2422 h 1282390"/>
                  <a:gd name="connsiteX3" fmla="*/ 5233883 w 5233883"/>
                  <a:gd name="connsiteY3" fmla="*/ 641058 h 1282390"/>
                  <a:gd name="connsiteX4" fmla="*/ 4595246 w 5233883"/>
                  <a:gd name="connsiteY4" fmla="*/ 1279694 h 1282390"/>
                  <a:gd name="connsiteX5" fmla="*/ 4595246 w 5233883"/>
                  <a:gd name="connsiteY5" fmla="*/ 1282390 h 1282390"/>
                  <a:gd name="connsiteX6" fmla="*/ 13335 w 5233883"/>
                  <a:gd name="connsiteY6" fmla="*/ 1282390 h 1282390"/>
                  <a:gd name="connsiteX7" fmla="*/ 95063 w 5233883"/>
                  <a:gd name="connsiteY7" fmla="*/ 950250 h 1282390"/>
                  <a:gd name="connsiteX8" fmla="*/ 54583 w 5233883"/>
                  <a:gd name="connsiteY8" fmla="*/ 241466 h 1282390"/>
                  <a:gd name="connsiteX9" fmla="*/ 0 w 5233883"/>
                  <a:gd name="connsiteY9"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3883" h="1282390">
                    <a:moveTo>
                      <a:pt x="0" y="0"/>
                    </a:moveTo>
                    <a:lnTo>
                      <a:pt x="4595246" y="0"/>
                    </a:lnTo>
                    <a:lnTo>
                      <a:pt x="4595246" y="2422"/>
                    </a:lnTo>
                    <a:cubicBezTo>
                      <a:pt x="4947955" y="2422"/>
                      <a:pt x="5233883" y="288349"/>
                      <a:pt x="5233883" y="641058"/>
                    </a:cubicBezTo>
                    <a:cubicBezTo>
                      <a:pt x="5233883" y="993767"/>
                      <a:pt x="4947955" y="1279694"/>
                      <a:pt x="4595246" y="1279694"/>
                    </a:cubicBezTo>
                    <a:lnTo>
                      <a:pt x="4595246" y="1282390"/>
                    </a:lnTo>
                    <a:lnTo>
                      <a:pt x="13335" y="1282390"/>
                    </a:lnTo>
                    <a:cubicBezTo>
                      <a:pt x="63438" y="1108152"/>
                      <a:pt x="-62196" y="1160206"/>
                      <a:pt x="95063" y="950250"/>
                    </a:cubicBezTo>
                    <a:cubicBezTo>
                      <a:pt x="95540" y="793063"/>
                      <a:pt x="-64957" y="621981"/>
                      <a:pt x="54583" y="241466"/>
                    </a:cubicBezTo>
                    <a:lnTo>
                      <a:pt x="0" y="0"/>
                    </a:lnTo>
                    <a:close/>
                  </a:path>
                </a:pathLst>
              </a:cu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Rechteck 9">
                <a:extLst>
                  <a:ext uri="{FF2B5EF4-FFF2-40B4-BE49-F238E27FC236}">
                    <a16:creationId xmlns:a16="http://schemas.microsoft.com/office/drawing/2014/main" id="{783BFEBE-2CCE-4C59-8A17-531956FCADC2}"/>
                  </a:ext>
                </a:extLst>
              </p:cNvPr>
              <p:cNvSpPr/>
              <p:nvPr/>
            </p:nvSpPr>
            <p:spPr>
              <a:xfrm>
                <a:off x="1059739" y="4444492"/>
                <a:ext cx="1708228" cy="2554545"/>
              </a:xfrm>
              <a:prstGeom prst="rect">
                <a:avLst/>
              </a:prstGeom>
              <a:noFill/>
            </p:spPr>
            <p:txBody>
              <a:bodyPr wrap="square" lIns="91440" tIns="45720" rIns="91440" bIns="45720">
                <a:spAutoFit/>
              </a:bodyPr>
              <a:lstStyle/>
              <a:p>
                <a:pPr algn="ctr"/>
                <a:r>
                  <a:rPr lang="de-DE" sz="16000" b="1" dirty="0">
                    <a:ln w="10160">
                      <a:noFill/>
                      <a:prstDash val="solid"/>
                    </a:ln>
                    <a:solidFill>
                      <a:schemeClr val="bg1">
                        <a:lumMod val="75000"/>
                      </a:schemeClr>
                    </a:solidFill>
                    <a:effectLst>
                      <a:outerShdw blurRad="50800" dist="38100" algn="l" rotWithShape="0">
                        <a:prstClr val="black">
                          <a:alpha val="40000"/>
                        </a:prstClr>
                      </a:outerShdw>
                    </a:effectLst>
                  </a:rPr>
                  <a:t>3</a:t>
                </a:r>
                <a:endParaRPr lang="de-DE" sz="16000" b="1" cap="none" spc="0" dirty="0">
                  <a:ln w="10160">
                    <a:noFill/>
                    <a:prstDash val="solid"/>
                  </a:ln>
                  <a:solidFill>
                    <a:schemeClr val="bg1">
                      <a:lumMod val="75000"/>
                    </a:schemeClr>
                  </a:solidFill>
                  <a:effectLst>
                    <a:outerShdw blurRad="50800" dist="38100" algn="l" rotWithShape="0">
                      <a:prstClr val="black">
                        <a:alpha val="40000"/>
                      </a:prstClr>
                    </a:outerShdw>
                  </a:effectLst>
                </a:endParaRPr>
              </a:p>
            </p:txBody>
          </p:sp>
        </p:grpSp>
        <p:sp>
          <p:nvSpPr>
            <p:cNvPr id="33" name="Textfeld 32">
              <a:extLst>
                <a:ext uri="{FF2B5EF4-FFF2-40B4-BE49-F238E27FC236}">
                  <a16:creationId xmlns:a16="http://schemas.microsoft.com/office/drawing/2014/main" id="{5FD70209-131F-414F-A7E7-704D492F7116}"/>
                </a:ext>
              </a:extLst>
            </p:cNvPr>
            <p:cNvSpPr txBox="1"/>
            <p:nvPr/>
          </p:nvSpPr>
          <p:spPr>
            <a:xfrm>
              <a:off x="1426487" y="5398083"/>
              <a:ext cx="4599721" cy="1015663"/>
            </a:xfrm>
            <a:prstGeom prst="rect">
              <a:avLst/>
            </a:prstGeom>
            <a:noFill/>
          </p:spPr>
          <p:txBody>
            <a:bodyPr wrap="none" rtlCol="0">
              <a:spAutoFit/>
            </a:bodyPr>
            <a:lstStyle/>
            <a:p>
              <a:r>
                <a:rPr lang="de-DE" sz="1500" b="1" dirty="0">
                  <a:solidFill>
                    <a:schemeClr val="accent5">
                      <a:lumMod val="40000"/>
                      <a:lumOff val="60000"/>
                    </a:schemeClr>
                  </a:solidFill>
                  <a:effectLst/>
                  <a:latin typeface="Avenir Next LT Pro" panose="020B0504020202020204" pitchFamily="34" charset="0"/>
                  <a:ea typeface="Calibri" panose="020F0502020204030204" pitchFamily="34" charset="0"/>
                  <a:cs typeface="Times New Roman" panose="02020603050405020304" pitchFamily="18" charset="0"/>
                </a:rPr>
                <a:t>Kann ich mich auch bewerben, wenn das </a:t>
              </a:r>
              <a:br>
                <a:rPr lang="de-DE" sz="1500" b="1" dirty="0">
                  <a:solidFill>
                    <a:schemeClr val="accent5">
                      <a:lumMod val="40000"/>
                      <a:lumOff val="60000"/>
                    </a:schemeClr>
                  </a:solidFill>
                  <a:effectLst/>
                  <a:latin typeface="Avenir Next LT Pro" panose="020B0504020202020204" pitchFamily="34" charset="0"/>
                  <a:ea typeface="Calibri" panose="020F0502020204030204" pitchFamily="34" charset="0"/>
                  <a:cs typeface="Times New Roman" panose="02020603050405020304" pitchFamily="18" charset="0"/>
                </a:rPr>
              </a:br>
              <a:r>
                <a:rPr lang="de-DE" sz="1500" b="1" dirty="0">
                  <a:solidFill>
                    <a:schemeClr val="accent5">
                      <a:lumMod val="40000"/>
                      <a:lumOff val="60000"/>
                    </a:schemeClr>
                  </a:solidFill>
                  <a:effectLst/>
                  <a:latin typeface="Avenir Next LT Pro" panose="020B0504020202020204" pitchFamily="34" charset="0"/>
                  <a:ea typeface="Calibri" panose="020F0502020204030204" pitchFamily="34" charset="0"/>
                  <a:cs typeface="Times New Roman" panose="02020603050405020304" pitchFamily="18" charset="0"/>
                </a:rPr>
                <a:t>erforderliche Praktikum noch nicht beendet ist </a:t>
              </a:r>
              <a:br>
                <a:rPr lang="de-DE" sz="1500" b="1" dirty="0">
                  <a:solidFill>
                    <a:schemeClr val="accent5">
                      <a:lumMod val="40000"/>
                      <a:lumOff val="60000"/>
                    </a:schemeClr>
                  </a:solidFill>
                  <a:effectLst/>
                  <a:latin typeface="Avenir Next LT Pro" panose="020B0504020202020204" pitchFamily="34" charset="0"/>
                  <a:ea typeface="Calibri" panose="020F0502020204030204" pitchFamily="34" charset="0"/>
                  <a:cs typeface="Times New Roman" panose="02020603050405020304" pitchFamily="18" charset="0"/>
                </a:rPr>
              </a:br>
              <a:r>
                <a:rPr lang="de-DE" sz="1500" b="1" dirty="0">
                  <a:solidFill>
                    <a:schemeClr val="accent5">
                      <a:lumMod val="40000"/>
                      <a:lumOff val="60000"/>
                    </a:schemeClr>
                  </a:solidFill>
                  <a:effectLst/>
                  <a:latin typeface="Avenir Next LT Pro" panose="020B0504020202020204" pitchFamily="34" charset="0"/>
                  <a:ea typeface="Calibri" panose="020F0502020204030204" pitchFamily="34" charset="0"/>
                  <a:cs typeface="Times New Roman" panose="02020603050405020304" pitchFamily="18" charset="0"/>
                </a:rPr>
                <a:t>bzw. wenn ich zum Beispiel noch keine Zusage </a:t>
              </a:r>
              <a:br>
                <a:rPr lang="de-DE" sz="1500" b="1" dirty="0">
                  <a:solidFill>
                    <a:schemeClr val="accent5">
                      <a:lumMod val="40000"/>
                      <a:lumOff val="60000"/>
                    </a:schemeClr>
                  </a:solidFill>
                  <a:effectLst/>
                  <a:latin typeface="Avenir Next LT Pro" panose="020B0504020202020204" pitchFamily="34" charset="0"/>
                  <a:ea typeface="Calibri" panose="020F0502020204030204" pitchFamily="34" charset="0"/>
                  <a:cs typeface="Times New Roman" panose="02020603050405020304" pitchFamily="18" charset="0"/>
                </a:rPr>
              </a:br>
              <a:r>
                <a:rPr lang="de-DE" sz="1500" b="1" dirty="0">
                  <a:solidFill>
                    <a:schemeClr val="accent5">
                      <a:lumMod val="40000"/>
                      <a:lumOff val="60000"/>
                    </a:schemeClr>
                  </a:solidFill>
                  <a:effectLst/>
                  <a:latin typeface="Avenir Next LT Pro" panose="020B0504020202020204" pitchFamily="34" charset="0"/>
                  <a:ea typeface="Calibri" panose="020F0502020204030204" pitchFamily="34" charset="0"/>
                  <a:cs typeface="Times New Roman" panose="02020603050405020304" pitchFamily="18" charset="0"/>
                </a:rPr>
                <a:t>für meine PIA-Ausbildungsstelle habe?</a:t>
              </a:r>
              <a:endParaRPr lang="de-DE" sz="1500" b="1" dirty="0">
                <a:solidFill>
                  <a:schemeClr val="accent5">
                    <a:lumMod val="40000"/>
                    <a:lumOff val="60000"/>
                  </a:schemeClr>
                </a:solidFill>
                <a:latin typeface="Avenir Next LT Pro" panose="020B0504020202020204" pitchFamily="34" charset="0"/>
              </a:endParaRPr>
            </a:p>
          </p:txBody>
        </p:sp>
      </p:grpSp>
      <p:sp>
        <p:nvSpPr>
          <p:cNvPr id="41" name="Textfeld 40">
            <a:extLst>
              <a:ext uri="{FF2B5EF4-FFF2-40B4-BE49-F238E27FC236}">
                <a16:creationId xmlns:a16="http://schemas.microsoft.com/office/drawing/2014/main" id="{78D530BA-F080-4F1F-9565-A422023C5270}"/>
              </a:ext>
            </a:extLst>
          </p:cNvPr>
          <p:cNvSpPr txBox="1"/>
          <p:nvPr/>
        </p:nvSpPr>
        <p:spPr>
          <a:xfrm>
            <a:off x="563666" y="368881"/>
            <a:ext cx="1373581" cy="553998"/>
          </a:xfrm>
          <a:prstGeom prst="rect">
            <a:avLst/>
          </a:prstGeom>
          <a:noFill/>
        </p:spPr>
        <p:txBody>
          <a:bodyPr wrap="none" rtlCol="0">
            <a:spAutoFit/>
          </a:bodyPr>
          <a:lstStyle/>
          <a:p>
            <a:r>
              <a:rPr lang="de-DE" sz="3000" b="1" dirty="0">
                <a:solidFill>
                  <a:srgbClr val="C00000"/>
                </a:solidFill>
                <a:latin typeface="Avenir Next LT Pro" panose="020B0504020202020204" pitchFamily="34" charset="0"/>
              </a:rPr>
              <a:t>FAQ…</a:t>
            </a:r>
          </a:p>
        </p:txBody>
      </p:sp>
      <p:sp>
        <p:nvSpPr>
          <p:cNvPr id="47" name="Rechteck: abgerundete Ecken 46">
            <a:hlinkClick r:id="rId4" action="ppaction://hlinksldjump"/>
            <a:extLst>
              <a:ext uri="{FF2B5EF4-FFF2-40B4-BE49-F238E27FC236}">
                <a16:creationId xmlns:a16="http://schemas.microsoft.com/office/drawing/2014/main" id="{22509FDE-964D-4251-9CB6-1C5C469600E9}"/>
              </a:ext>
            </a:extLst>
          </p:cNvPr>
          <p:cNvSpPr/>
          <p:nvPr/>
        </p:nvSpPr>
        <p:spPr>
          <a:xfrm>
            <a:off x="10966531" y="150091"/>
            <a:ext cx="1133313" cy="586765"/>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spc="200" dirty="0">
                <a:latin typeface="Avenir Next LT Pro" panose="020B0504020202020204" pitchFamily="34" charset="0"/>
              </a:rPr>
              <a:t>zurück</a:t>
            </a:r>
          </a:p>
        </p:txBody>
      </p:sp>
      <p:sp>
        <p:nvSpPr>
          <p:cNvPr id="4" name="Textfeld 3">
            <a:extLst>
              <a:ext uri="{FF2B5EF4-FFF2-40B4-BE49-F238E27FC236}">
                <a16:creationId xmlns:a16="http://schemas.microsoft.com/office/drawing/2014/main" id="{3712ACCF-6D81-4EED-A371-F3C8BEE91028}"/>
              </a:ext>
            </a:extLst>
          </p:cNvPr>
          <p:cNvSpPr txBox="1"/>
          <p:nvPr/>
        </p:nvSpPr>
        <p:spPr>
          <a:xfrm rot="16200000">
            <a:off x="-376976" y="1765941"/>
            <a:ext cx="1058880" cy="369332"/>
          </a:xfrm>
          <a:prstGeom prst="rect">
            <a:avLst/>
          </a:prstGeom>
          <a:noFill/>
        </p:spPr>
        <p:txBody>
          <a:bodyPr wrap="none" rtlCol="0">
            <a:spAutoFit/>
          </a:bodyPr>
          <a:lstStyle/>
          <a:p>
            <a:r>
              <a:rPr lang="de-DE" dirty="0">
                <a:solidFill>
                  <a:schemeClr val="bg1">
                    <a:lumMod val="50000"/>
                  </a:schemeClr>
                </a:solidFill>
              </a:rPr>
              <a:t>anklicken</a:t>
            </a:r>
          </a:p>
        </p:txBody>
      </p:sp>
      <p:sp>
        <p:nvSpPr>
          <p:cNvPr id="46" name="Textfeld 45">
            <a:extLst>
              <a:ext uri="{FF2B5EF4-FFF2-40B4-BE49-F238E27FC236}">
                <a16:creationId xmlns:a16="http://schemas.microsoft.com/office/drawing/2014/main" id="{F4BA359C-6EEA-40FD-A46A-4184F5B4DAC0}"/>
              </a:ext>
            </a:extLst>
          </p:cNvPr>
          <p:cNvSpPr txBox="1"/>
          <p:nvPr/>
        </p:nvSpPr>
        <p:spPr>
          <a:xfrm rot="16200000">
            <a:off x="-352608" y="3795022"/>
            <a:ext cx="1058880" cy="369332"/>
          </a:xfrm>
          <a:prstGeom prst="rect">
            <a:avLst/>
          </a:prstGeom>
          <a:noFill/>
        </p:spPr>
        <p:txBody>
          <a:bodyPr wrap="none" rtlCol="0">
            <a:spAutoFit/>
          </a:bodyPr>
          <a:lstStyle/>
          <a:p>
            <a:r>
              <a:rPr lang="de-DE" dirty="0">
                <a:solidFill>
                  <a:schemeClr val="bg1">
                    <a:lumMod val="50000"/>
                  </a:schemeClr>
                </a:solidFill>
              </a:rPr>
              <a:t>anklicken</a:t>
            </a:r>
          </a:p>
        </p:txBody>
      </p:sp>
      <p:sp>
        <p:nvSpPr>
          <p:cNvPr id="50" name="Textfeld 49">
            <a:extLst>
              <a:ext uri="{FF2B5EF4-FFF2-40B4-BE49-F238E27FC236}">
                <a16:creationId xmlns:a16="http://schemas.microsoft.com/office/drawing/2014/main" id="{3BA3F465-EFFE-4096-B28B-C81E2B3F2A64}"/>
              </a:ext>
            </a:extLst>
          </p:cNvPr>
          <p:cNvSpPr txBox="1"/>
          <p:nvPr/>
        </p:nvSpPr>
        <p:spPr>
          <a:xfrm rot="16200000">
            <a:off x="-301808" y="5738122"/>
            <a:ext cx="1058880" cy="369332"/>
          </a:xfrm>
          <a:prstGeom prst="rect">
            <a:avLst/>
          </a:prstGeom>
          <a:noFill/>
        </p:spPr>
        <p:txBody>
          <a:bodyPr wrap="none" rtlCol="0">
            <a:spAutoFit/>
          </a:bodyPr>
          <a:lstStyle/>
          <a:p>
            <a:r>
              <a:rPr lang="de-DE" dirty="0">
                <a:solidFill>
                  <a:schemeClr val="bg1">
                    <a:lumMod val="50000"/>
                  </a:schemeClr>
                </a:solidFill>
              </a:rPr>
              <a:t>anklicken</a:t>
            </a:r>
          </a:p>
        </p:txBody>
      </p:sp>
    </p:spTree>
    <p:extLst>
      <p:ext uri="{BB962C8B-B14F-4D97-AF65-F5344CB8AC3E}">
        <p14:creationId xmlns:p14="http://schemas.microsoft.com/office/powerpoint/2010/main" val="36166020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500"/>
                                        <p:tgtEl>
                                          <p:spTgt spid="21"/>
                                        </p:tgtEl>
                                      </p:cBhvr>
                                    </p:animEffect>
                                  </p:childTnLst>
                                </p:cTn>
                              </p:par>
                            </p:childTnLst>
                          </p:cTn>
                        </p:par>
                      </p:childTnLst>
                    </p:cTn>
                  </p:par>
                </p:childTnLst>
              </p:cTn>
              <p:nextCondLst>
                <p:cond evt="onClick" delay="0">
                  <p:tgtEl>
                    <p:spTgt spid="48"/>
                  </p:tgtEl>
                </p:cond>
              </p:nextCondLst>
            </p:seq>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1500"/>
                                        <p:tgtEl>
                                          <p:spTgt spid="45"/>
                                        </p:tgtEl>
                                      </p:cBhvr>
                                    </p:animEffect>
                                  </p:childTnLst>
                                </p:cTn>
                              </p:par>
                            </p:childTnLst>
                          </p:cTn>
                        </p:par>
                      </p:childTnLst>
                    </p:cTn>
                  </p:par>
                </p:childTnLst>
              </p:cTn>
              <p:nextCondLst>
                <p:cond evt="onClick" delay="0">
                  <p:tgtEl>
                    <p:spTgt spid="49"/>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1500"/>
                                        <p:tgtEl>
                                          <p:spTgt spid="44"/>
                                        </p:tgtEl>
                                      </p:cBhvr>
                                    </p:animEffect>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C5CFFB4A-FB0B-46A6-BD89-DFF7561E74AA}"/>
              </a:ext>
            </a:extLst>
          </p:cNvPr>
          <p:cNvSpPr/>
          <p:nvPr/>
        </p:nvSpPr>
        <p:spPr>
          <a:xfrm>
            <a:off x="4544979" y="4292074"/>
            <a:ext cx="7660529" cy="1440000"/>
          </a:xfrm>
          <a:prstGeom prst="rect">
            <a:avLst/>
          </a:prstGeom>
          <a:solidFill>
            <a:srgbClr val="DEE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30">
            <a:extLst>
              <a:ext uri="{FF2B5EF4-FFF2-40B4-BE49-F238E27FC236}">
                <a16:creationId xmlns:a16="http://schemas.microsoft.com/office/drawing/2014/main" id="{9C965011-4753-41F3-BFBF-00791135A8E4}"/>
              </a:ext>
            </a:extLst>
          </p:cNvPr>
          <p:cNvSpPr/>
          <p:nvPr/>
        </p:nvSpPr>
        <p:spPr>
          <a:xfrm>
            <a:off x="4531471" y="2897816"/>
            <a:ext cx="7660529" cy="1368000"/>
          </a:xfrm>
          <a:prstGeom prst="rect">
            <a:avLst/>
          </a:prstGeom>
          <a:solidFill>
            <a:srgbClr val="F4E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751002EF-8B02-400C-A2A9-3130A82E9F19}"/>
              </a:ext>
            </a:extLst>
          </p:cNvPr>
          <p:cNvSpPr/>
          <p:nvPr/>
        </p:nvSpPr>
        <p:spPr>
          <a:xfrm>
            <a:off x="4531471" y="1496538"/>
            <a:ext cx="7660529" cy="1368000"/>
          </a:xfrm>
          <a:prstGeom prst="rect">
            <a:avLst/>
          </a:prstGeom>
          <a:solidFill>
            <a:srgbClr val="C2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B4A7B945-CDBF-4500-BA9B-BD4C168D4100}"/>
              </a:ext>
            </a:extLst>
          </p:cNvPr>
          <p:cNvSpPr txBox="1"/>
          <p:nvPr/>
        </p:nvSpPr>
        <p:spPr>
          <a:xfrm>
            <a:off x="4814621" y="4208978"/>
            <a:ext cx="5071966" cy="1477328"/>
          </a:xfrm>
          <a:prstGeom prst="rect">
            <a:avLst/>
          </a:prstGeom>
          <a:noFill/>
        </p:spPr>
        <p:txBody>
          <a:bodyPr wrap="none" rtlCol="0">
            <a:spAutoFit/>
          </a:bodyPr>
          <a:lstStyle/>
          <a:p>
            <a:endParaRPr lang="de-DE" sz="1600" b="1" dirty="0">
              <a:solidFill>
                <a:schemeClr val="accent6">
                  <a:lumMod val="50000"/>
                </a:schemeClr>
              </a:solidFill>
              <a:effectLst/>
              <a:latin typeface="Avenir Next LT Pro" panose="020B0504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de-DE" sz="1600" b="1" dirty="0">
                <a:solidFill>
                  <a:schemeClr val="accent6">
                    <a:lumMod val="50000"/>
                  </a:schemeClr>
                </a:solidFill>
                <a:latin typeface="Avenir Next LT Pro" panose="020B0504020202020204" pitchFamily="34" charset="0"/>
                <a:ea typeface="Calibri" panose="020F0502020204030204" pitchFamily="34" charset="0"/>
                <a:cs typeface="Times New Roman" panose="02020603050405020304" pitchFamily="18" charset="0"/>
              </a:rPr>
              <a:t>Ausbildungsintegrierender Studiengang</a:t>
            </a:r>
            <a:br>
              <a:rPr lang="de-DE" sz="1600" b="1" dirty="0">
                <a:solidFill>
                  <a:schemeClr val="accent6">
                    <a:lumMod val="50000"/>
                  </a:schemeClr>
                </a:solidFill>
                <a:latin typeface="Avenir Next LT Pro" panose="020B0504020202020204" pitchFamily="34" charset="0"/>
                <a:ea typeface="Calibri" panose="020F0502020204030204" pitchFamily="34" charset="0"/>
                <a:cs typeface="Times New Roman" panose="02020603050405020304" pitchFamily="18" charset="0"/>
              </a:rPr>
            </a:br>
            <a:r>
              <a:rPr lang="de-DE" sz="1600" b="1" dirty="0">
                <a:solidFill>
                  <a:schemeClr val="accent6">
                    <a:lumMod val="50000"/>
                  </a:schemeClr>
                </a:solidFill>
                <a:latin typeface="Avenir Next LT Pro" panose="020B0504020202020204" pitchFamily="34" charset="0"/>
                <a:ea typeface="Calibri" panose="020F0502020204030204" pitchFamily="34" charset="0"/>
                <a:cs typeface="Times New Roman" panose="02020603050405020304" pitchFamily="18" charset="0"/>
              </a:rPr>
              <a:t>„Kindheitspädagogik, B.A.“</a:t>
            </a:r>
          </a:p>
          <a:p>
            <a:pPr lvl="0" defTabSz="357188"/>
            <a:r>
              <a:rPr lang="de-DE" sz="1600" b="1" dirty="0">
                <a:solidFill>
                  <a:schemeClr val="accent6">
                    <a:lumMod val="50000"/>
                  </a:schemeClr>
                </a:solidFill>
                <a:effectLst/>
                <a:latin typeface="Avenir Next LT Pro" panose="020B0504020202020204" pitchFamily="34" charset="0"/>
                <a:ea typeface="Calibri" panose="020F0502020204030204" pitchFamily="34" charset="0"/>
                <a:cs typeface="Times New Roman" panose="02020603050405020304" pitchFamily="18" charset="0"/>
              </a:rPr>
              <a:t>	</a:t>
            </a:r>
            <a:r>
              <a:rPr lang="de-DE" sz="1300" b="1" dirty="0">
                <a:solidFill>
                  <a:schemeClr val="accent6">
                    <a:lumMod val="50000"/>
                  </a:schemeClr>
                </a:solidFill>
                <a:effectLst/>
                <a:latin typeface="Avenir Next LT Pro" panose="020B0504020202020204" pitchFamily="34" charset="0"/>
                <a:ea typeface="Calibri" panose="020F0502020204030204" pitchFamily="34" charset="0"/>
                <a:cs typeface="Times New Roman" panose="02020603050405020304" pitchFamily="18" charset="0"/>
              </a:rPr>
              <a:t>4 Jahre, Verzahnung vom Bachelors</a:t>
            </a:r>
            <a:r>
              <a:rPr lang="de-DE" sz="1300" b="1" dirty="0">
                <a:solidFill>
                  <a:schemeClr val="accent6">
                    <a:lumMod val="50000"/>
                  </a:schemeClr>
                </a:solidFill>
                <a:latin typeface="Avenir Next LT Pro" panose="020B0504020202020204" pitchFamily="34" charset="0"/>
                <a:ea typeface="Calibri" panose="020F0502020204030204" pitchFamily="34" charset="0"/>
                <a:cs typeface="Times New Roman" panose="02020603050405020304" pitchFamily="18" charset="0"/>
              </a:rPr>
              <a:t>tudium </a:t>
            </a:r>
            <a:r>
              <a:rPr lang="de-DE" sz="1300" b="1" dirty="0" err="1">
                <a:solidFill>
                  <a:schemeClr val="accent6">
                    <a:lumMod val="50000"/>
                  </a:schemeClr>
                </a:solidFill>
                <a:latin typeface="Avenir Next LT Pro" panose="020B0504020202020204" pitchFamily="34" charset="0"/>
                <a:ea typeface="Calibri" panose="020F0502020204030204" pitchFamily="34" charset="0"/>
                <a:cs typeface="Times New Roman" panose="02020603050405020304" pitchFamily="18" charset="0"/>
              </a:rPr>
              <a:t>KatHO</a:t>
            </a:r>
            <a:r>
              <a:rPr lang="de-DE" sz="1300" b="1" dirty="0">
                <a:solidFill>
                  <a:schemeClr val="accent6">
                    <a:lumMod val="50000"/>
                  </a:schemeClr>
                </a:solidFill>
                <a:latin typeface="Avenir Next LT Pro" panose="020B0504020202020204" pitchFamily="34" charset="0"/>
                <a:ea typeface="Calibri" panose="020F0502020204030204" pitchFamily="34" charset="0"/>
                <a:cs typeface="Times New Roman" panose="02020603050405020304" pitchFamily="18" charset="0"/>
              </a:rPr>
              <a:t> Köln/</a:t>
            </a:r>
          </a:p>
          <a:p>
            <a:pPr lvl="0" defTabSz="357188"/>
            <a:r>
              <a:rPr lang="de-DE" sz="1300" b="1" dirty="0">
                <a:solidFill>
                  <a:schemeClr val="accent6">
                    <a:lumMod val="50000"/>
                  </a:schemeClr>
                </a:solidFill>
                <a:latin typeface="Avenir Next LT Pro" panose="020B0504020202020204" pitchFamily="34" charset="0"/>
                <a:ea typeface="Calibri" panose="020F0502020204030204" pitchFamily="34" charset="0"/>
                <a:cs typeface="Times New Roman" panose="02020603050405020304" pitchFamily="18" charset="0"/>
              </a:rPr>
              <a:t>	Erzieherinnenausbildung Vollzeit am EBK vom ersten</a:t>
            </a:r>
          </a:p>
          <a:p>
            <a:pPr lvl="0" defTabSz="357188"/>
            <a:r>
              <a:rPr lang="de-DE" sz="1300" b="1" dirty="0">
                <a:solidFill>
                  <a:schemeClr val="accent6">
                    <a:lumMod val="50000"/>
                  </a:schemeClr>
                </a:solidFill>
                <a:effectLst/>
                <a:latin typeface="Avenir Next LT Pro" panose="020B0504020202020204" pitchFamily="34" charset="0"/>
                <a:ea typeface="Calibri" panose="020F0502020204030204" pitchFamily="34" charset="0"/>
                <a:cs typeface="Times New Roman" panose="02020603050405020304" pitchFamily="18" charset="0"/>
              </a:rPr>
              <a:t>	Ausbildungsjahr/Semester an</a:t>
            </a:r>
          </a:p>
        </p:txBody>
      </p:sp>
      <p:pic>
        <p:nvPicPr>
          <p:cNvPr id="9" name="Grafik 8">
            <a:extLst>
              <a:ext uri="{FF2B5EF4-FFF2-40B4-BE49-F238E27FC236}">
                <a16:creationId xmlns:a16="http://schemas.microsoft.com/office/drawing/2014/main" id="{2BE110D6-7A89-4FB2-8DA9-9F4A3A648DF3}"/>
              </a:ext>
            </a:extLst>
          </p:cNvPr>
          <p:cNvPicPr>
            <a:picLocks noChangeAspect="1"/>
          </p:cNvPicPr>
          <p:nvPr/>
        </p:nvPicPr>
        <p:blipFill rotWithShape="1">
          <a:blip r:embed="rId2"/>
          <a:srcRect r="27608"/>
          <a:stretch/>
        </p:blipFill>
        <p:spPr>
          <a:xfrm>
            <a:off x="0" y="0"/>
            <a:ext cx="4432300" cy="6858000"/>
          </a:xfrm>
          <a:prstGeom prst="rect">
            <a:avLst/>
          </a:prstGeom>
        </p:spPr>
      </p:pic>
      <p:sp>
        <p:nvSpPr>
          <p:cNvPr id="21" name="Freihandform: Form 20">
            <a:hlinkClick r:id="rId3" action="ppaction://hlinksldjump"/>
            <a:extLst>
              <a:ext uri="{FF2B5EF4-FFF2-40B4-BE49-F238E27FC236}">
                <a16:creationId xmlns:a16="http://schemas.microsoft.com/office/drawing/2014/main" id="{7F641F5A-7451-4DEA-8681-E31FCBC1EDBA}"/>
              </a:ext>
            </a:extLst>
          </p:cNvPr>
          <p:cNvSpPr/>
          <p:nvPr/>
        </p:nvSpPr>
        <p:spPr>
          <a:xfrm>
            <a:off x="10354044" y="3240781"/>
            <a:ext cx="1512000" cy="630584"/>
          </a:xfrm>
          <a:custGeom>
            <a:avLst/>
            <a:gdLst>
              <a:gd name="connsiteX0" fmla="*/ 0 w 2387203"/>
              <a:gd name="connsiteY0" fmla="*/ 0 h 1592264"/>
              <a:gd name="connsiteX1" fmla="*/ 2387203 w 2387203"/>
              <a:gd name="connsiteY1" fmla="*/ 0 h 1592264"/>
              <a:gd name="connsiteX2" fmla="*/ 2387203 w 2387203"/>
              <a:gd name="connsiteY2" fmla="*/ 1592264 h 1592264"/>
              <a:gd name="connsiteX3" fmla="*/ 0 w 2387203"/>
              <a:gd name="connsiteY3" fmla="*/ 1592264 h 1592264"/>
              <a:gd name="connsiteX4" fmla="*/ 0 w 2387203"/>
              <a:gd name="connsiteY4" fmla="*/ 0 h 159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203" h="1592264">
                <a:moveTo>
                  <a:pt x="0" y="0"/>
                </a:moveTo>
                <a:lnTo>
                  <a:pt x="2387203" y="0"/>
                </a:lnTo>
                <a:lnTo>
                  <a:pt x="2387203" y="1592264"/>
                </a:lnTo>
                <a:lnTo>
                  <a:pt x="0" y="1592264"/>
                </a:lnTo>
                <a:lnTo>
                  <a:pt x="0" y="0"/>
                </a:lnTo>
                <a:close/>
              </a:path>
            </a:pathLst>
          </a:custGeom>
          <a:solidFill>
            <a:srgbClr val="FFCA89">
              <a:alpha val="89804"/>
            </a:srgbClr>
          </a:solidFill>
          <a:ln>
            <a:solidFill>
              <a:schemeClr val="accent2">
                <a:lumMod val="50000"/>
              </a:schemeClr>
            </a:solidFill>
          </a:ln>
          <a:effectLst>
            <a:outerShdw blurRad="38100" dist="127000" dir="8400000" algn="tr" rotWithShape="0">
              <a:prstClr val="black">
                <a:alpha val="57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81953" tIns="320040" rIns="320040" bIns="320040" numCol="1" spcCol="1270" anchor="ctr" anchorCtr="0">
            <a:noAutofit/>
          </a:bodyPr>
          <a:lstStyle/>
          <a:p>
            <a:pPr marL="0" lvl="0" indent="0" algn="ctr" defTabSz="2000250">
              <a:lnSpc>
                <a:spcPct val="90000"/>
              </a:lnSpc>
              <a:spcBef>
                <a:spcPct val="0"/>
              </a:spcBef>
              <a:spcAft>
                <a:spcPct val="35000"/>
              </a:spcAft>
              <a:buNone/>
            </a:pPr>
            <a:r>
              <a:rPr lang="de-DE" sz="1600" b="1" kern="1200" dirty="0">
                <a:solidFill>
                  <a:schemeClr val="accent2">
                    <a:lumMod val="50000"/>
                  </a:schemeClr>
                </a:solidFill>
                <a:latin typeface="Avenir Next LT Pro" panose="020B0504020202020204" pitchFamily="34" charset="0"/>
              </a:rPr>
              <a:t>PIA</a:t>
            </a:r>
          </a:p>
        </p:txBody>
      </p:sp>
      <p:pic>
        <p:nvPicPr>
          <p:cNvPr id="26" name="Grafik 25">
            <a:extLst>
              <a:ext uri="{FF2B5EF4-FFF2-40B4-BE49-F238E27FC236}">
                <a16:creationId xmlns:a16="http://schemas.microsoft.com/office/drawing/2014/main" id="{BB17F63C-5E86-4ED3-AE96-6494734157CF}"/>
              </a:ext>
            </a:extLst>
          </p:cNvPr>
          <p:cNvPicPr>
            <a:picLocks noChangeAspect="1"/>
          </p:cNvPicPr>
          <p:nvPr/>
        </p:nvPicPr>
        <p:blipFill>
          <a:blip r:embed="rId4"/>
          <a:stretch>
            <a:fillRect/>
          </a:stretch>
        </p:blipFill>
        <p:spPr>
          <a:xfrm>
            <a:off x="61785" y="371626"/>
            <a:ext cx="2147708" cy="1361099"/>
          </a:xfrm>
          <a:prstGeom prst="rect">
            <a:avLst/>
          </a:prstGeom>
          <a:effectLst>
            <a:softEdge rad="317500"/>
          </a:effectLst>
        </p:spPr>
      </p:pic>
      <p:pic>
        <p:nvPicPr>
          <p:cNvPr id="10" name="Grafik 9">
            <a:extLst>
              <a:ext uri="{FF2B5EF4-FFF2-40B4-BE49-F238E27FC236}">
                <a16:creationId xmlns:a16="http://schemas.microsoft.com/office/drawing/2014/main" id="{16896B08-C668-4C22-8DFC-AB9F70C9D099}"/>
              </a:ext>
            </a:extLst>
          </p:cNvPr>
          <p:cNvPicPr>
            <a:picLocks noChangeAspect="1"/>
          </p:cNvPicPr>
          <p:nvPr/>
        </p:nvPicPr>
        <p:blipFill rotWithShape="1">
          <a:blip r:embed="rId5"/>
          <a:srcRect r="23900"/>
          <a:stretch/>
        </p:blipFill>
        <p:spPr>
          <a:xfrm rot="21309538">
            <a:off x="-885512" y="3419892"/>
            <a:ext cx="5617427" cy="1926398"/>
          </a:xfrm>
          <a:prstGeom prst="rect">
            <a:avLst/>
          </a:prstGeom>
          <a:ln>
            <a:noFill/>
          </a:ln>
          <a:effectLst>
            <a:outerShdw blurRad="184150" dist="241300" dir="11520000" sx="110000" sy="110000" algn="ctr">
              <a:srgbClr val="000000">
                <a:alpha val="18000"/>
              </a:srgbClr>
            </a:outerShdw>
          </a:effectLst>
          <a:scene3d>
            <a:camera prst="perspectiveHeroicExtremeLeftFacing" fov="1500000">
              <a:rot lat="487347" lon="2067641" rev="21300000"/>
            </a:camera>
            <a:lightRig rig="threePt" dir="t"/>
          </a:scene3d>
        </p:spPr>
      </p:pic>
      <p:sp>
        <p:nvSpPr>
          <p:cNvPr id="19" name="Freihandform: Form 18">
            <a:hlinkClick r:id="rId6" action="ppaction://hlinksldjump" tooltip="Bitte anklicken für weitere Infos"/>
            <a:extLst>
              <a:ext uri="{FF2B5EF4-FFF2-40B4-BE49-F238E27FC236}">
                <a16:creationId xmlns:a16="http://schemas.microsoft.com/office/drawing/2014/main" id="{206E457A-CBA6-45C5-85DB-000331B2A5A8}"/>
              </a:ext>
            </a:extLst>
          </p:cNvPr>
          <p:cNvSpPr/>
          <p:nvPr/>
        </p:nvSpPr>
        <p:spPr>
          <a:xfrm>
            <a:off x="10371850" y="1880991"/>
            <a:ext cx="1512000" cy="630000"/>
          </a:xfrm>
          <a:custGeom>
            <a:avLst/>
            <a:gdLst>
              <a:gd name="connsiteX0" fmla="*/ 0 w 2387203"/>
              <a:gd name="connsiteY0" fmla="*/ 0 h 1592264"/>
              <a:gd name="connsiteX1" fmla="*/ 2387203 w 2387203"/>
              <a:gd name="connsiteY1" fmla="*/ 0 h 1592264"/>
              <a:gd name="connsiteX2" fmla="*/ 2387203 w 2387203"/>
              <a:gd name="connsiteY2" fmla="*/ 1592264 h 1592264"/>
              <a:gd name="connsiteX3" fmla="*/ 0 w 2387203"/>
              <a:gd name="connsiteY3" fmla="*/ 1592264 h 1592264"/>
              <a:gd name="connsiteX4" fmla="*/ 0 w 2387203"/>
              <a:gd name="connsiteY4" fmla="*/ 0 h 159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203" h="1592264">
                <a:moveTo>
                  <a:pt x="0" y="0"/>
                </a:moveTo>
                <a:lnTo>
                  <a:pt x="2387203" y="0"/>
                </a:lnTo>
                <a:lnTo>
                  <a:pt x="2387203" y="1592264"/>
                </a:lnTo>
                <a:lnTo>
                  <a:pt x="0" y="1592264"/>
                </a:lnTo>
                <a:lnTo>
                  <a:pt x="0" y="0"/>
                </a:lnTo>
                <a:close/>
              </a:path>
            </a:pathLst>
          </a:custGeom>
          <a:solidFill>
            <a:srgbClr val="94A9C2"/>
          </a:solidFill>
          <a:ln>
            <a:solidFill>
              <a:schemeClr val="accent2">
                <a:lumMod val="50000"/>
              </a:schemeClr>
            </a:solidFill>
          </a:ln>
          <a:effectLst>
            <a:outerShdw blurRad="38100" dist="127000" dir="8400000" algn="tr" rotWithShape="0">
              <a:prstClr val="black">
                <a:alpha val="57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81953" tIns="320040" rIns="320040" bIns="320040" numCol="1" spcCol="1270" anchor="ctr" anchorCtr="0">
            <a:noAutofit/>
          </a:bodyPr>
          <a:lstStyle/>
          <a:p>
            <a:pPr marL="0" lvl="0" indent="0" algn="ctr" defTabSz="2000250">
              <a:lnSpc>
                <a:spcPct val="90000"/>
              </a:lnSpc>
              <a:spcBef>
                <a:spcPct val="0"/>
              </a:spcBef>
              <a:spcAft>
                <a:spcPct val="35000"/>
              </a:spcAft>
              <a:buNone/>
            </a:pPr>
            <a:r>
              <a:rPr lang="de-DE" sz="1600" b="1" kern="1200" dirty="0">
                <a:solidFill>
                  <a:schemeClr val="accent1">
                    <a:lumMod val="50000"/>
                  </a:schemeClr>
                </a:solidFill>
                <a:latin typeface="Avenir Next LT Pro" panose="020B0504020202020204" pitchFamily="34" charset="0"/>
              </a:rPr>
              <a:t>Vollzeit</a:t>
            </a:r>
          </a:p>
        </p:txBody>
      </p:sp>
      <p:sp>
        <p:nvSpPr>
          <p:cNvPr id="14" name="Pfeil: nach unten 13">
            <a:extLst>
              <a:ext uri="{FF2B5EF4-FFF2-40B4-BE49-F238E27FC236}">
                <a16:creationId xmlns:a16="http://schemas.microsoft.com/office/drawing/2014/main" id="{CBC614B6-81CA-49BB-8278-7360C0F86998}"/>
              </a:ext>
            </a:extLst>
          </p:cNvPr>
          <p:cNvSpPr/>
          <p:nvPr/>
        </p:nvSpPr>
        <p:spPr>
          <a:xfrm>
            <a:off x="10167394" y="1272"/>
            <a:ext cx="1885301" cy="1078228"/>
          </a:xfrm>
          <a:prstGeom prst="downArrow">
            <a:avLst>
              <a:gd name="adj1" fmla="val 97439"/>
              <a:gd name="adj2" fmla="val 50000"/>
            </a:avLst>
          </a:prstGeom>
          <a:solidFill>
            <a:srgbClr val="E0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7C80"/>
              </a:solidFill>
            </a:endParaRPr>
          </a:p>
        </p:txBody>
      </p:sp>
      <p:sp>
        <p:nvSpPr>
          <p:cNvPr id="18" name="Textfeld 17">
            <a:extLst>
              <a:ext uri="{FF2B5EF4-FFF2-40B4-BE49-F238E27FC236}">
                <a16:creationId xmlns:a16="http://schemas.microsoft.com/office/drawing/2014/main" id="{7C0C1643-2492-4CDD-9C76-40D22E7E3430}"/>
              </a:ext>
            </a:extLst>
          </p:cNvPr>
          <p:cNvSpPr txBox="1"/>
          <p:nvPr/>
        </p:nvSpPr>
        <p:spPr>
          <a:xfrm>
            <a:off x="10201996" y="185172"/>
            <a:ext cx="1850699" cy="523220"/>
          </a:xfrm>
          <a:prstGeom prst="rect">
            <a:avLst/>
          </a:prstGeom>
          <a:noFill/>
        </p:spPr>
        <p:txBody>
          <a:bodyPr wrap="none" rtlCol="0">
            <a:spAutoFit/>
          </a:bodyPr>
          <a:lstStyle/>
          <a:p>
            <a:pPr algn="ctr"/>
            <a:r>
              <a:rPr lang="de-DE" sz="1400" b="1" dirty="0">
                <a:solidFill>
                  <a:srgbClr val="A18677"/>
                </a:solidFill>
                <a:latin typeface="Avenir Next LT Pro" panose="020B0504020202020204" pitchFamily="34" charset="0"/>
              </a:rPr>
              <a:t>Wunschausbildung</a:t>
            </a:r>
          </a:p>
          <a:p>
            <a:pPr algn="ctr"/>
            <a:r>
              <a:rPr lang="de-DE" sz="1400" b="1" dirty="0">
                <a:solidFill>
                  <a:srgbClr val="A18677"/>
                </a:solidFill>
                <a:latin typeface="Avenir Next LT Pro" panose="020B0504020202020204" pitchFamily="34" charset="0"/>
              </a:rPr>
              <a:t>anklicken</a:t>
            </a:r>
          </a:p>
        </p:txBody>
      </p:sp>
      <p:sp>
        <p:nvSpPr>
          <p:cNvPr id="33" name="Gleichschenkliges Dreieck 32">
            <a:extLst>
              <a:ext uri="{FF2B5EF4-FFF2-40B4-BE49-F238E27FC236}">
                <a16:creationId xmlns:a16="http://schemas.microsoft.com/office/drawing/2014/main" id="{85E6E12B-558B-473E-A0CB-94970A385031}"/>
              </a:ext>
            </a:extLst>
          </p:cNvPr>
          <p:cNvSpPr/>
          <p:nvPr/>
        </p:nvSpPr>
        <p:spPr>
          <a:xfrm rot="10800000">
            <a:off x="10901675" y="843336"/>
            <a:ext cx="432487" cy="142408"/>
          </a:xfrm>
          <a:prstGeom prst="triangle">
            <a:avLst/>
          </a:prstGeom>
          <a:solidFill>
            <a:srgbClr val="A1867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AC777826-DF17-4936-9E34-F177CCA0400A}"/>
              </a:ext>
            </a:extLst>
          </p:cNvPr>
          <p:cNvSpPr txBox="1"/>
          <p:nvPr/>
        </p:nvSpPr>
        <p:spPr>
          <a:xfrm>
            <a:off x="5031089" y="5999258"/>
            <a:ext cx="7321335" cy="692497"/>
          </a:xfrm>
          <a:prstGeom prst="rect">
            <a:avLst/>
          </a:prstGeom>
          <a:noFill/>
        </p:spPr>
        <p:txBody>
          <a:bodyPr wrap="square" rtlCol="0">
            <a:spAutoFit/>
          </a:bodyPr>
          <a:lstStyle/>
          <a:p>
            <a:r>
              <a:rPr lang="de-DE" sz="1300" b="1" dirty="0">
                <a:solidFill>
                  <a:schemeClr val="tx1">
                    <a:lumMod val="65000"/>
                    <a:lumOff val="35000"/>
                  </a:schemeClr>
                </a:solidFill>
                <a:effectLst/>
                <a:latin typeface="Avenir Next LT Pro" panose="020B0504020202020204" pitchFamily="34" charset="0"/>
                <a:ea typeface="Calibri" panose="020F0502020204030204" pitchFamily="34" charset="0"/>
                <a:cs typeface="Times New Roman" panose="02020603050405020304" pitchFamily="18" charset="0"/>
              </a:rPr>
              <a:t>Wenn Sie sich dafür interessieren, das Abitur und den Berufsabschluss “Erzieher*in”</a:t>
            </a:r>
            <a:br>
              <a:rPr lang="de-DE" sz="1300" b="1" dirty="0">
                <a:solidFill>
                  <a:schemeClr val="tx1">
                    <a:lumMod val="65000"/>
                    <a:lumOff val="35000"/>
                  </a:schemeClr>
                </a:solidFill>
                <a:effectLst/>
                <a:latin typeface="Avenir Next LT Pro" panose="020B0504020202020204" pitchFamily="34" charset="0"/>
                <a:ea typeface="Calibri" panose="020F0502020204030204" pitchFamily="34" charset="0"/>
                <a:cs typeface="Times New Roman" panose="02020603050405020304" pitchFamily="18" charset="0"/>
              </a:rPr>
            </a:br>
            <a:r>
              <a:rPr lang="de-DE" sz="1300" b="1" dirty="0">
                <a:solidFill>
                  <a:schemeClr val="tx1">
                    <a:lumMod val="65000"/>
                    <a:lumOff val="35000"/>
                  </a:schemeClr>
                </a:solidFill>
                <a:effectLst/>
                <a:latin typeface="Avenir Next LT Pro" panose="020B0504020202020204" pitchFamily="34" charset="0"/>
                <a:ea typeface="Calibri" panose="020F0502020204030204" pitchFamily="34" charset="0"/>
                <a:cs typeface="Times New Roman" panose="02020603050405020304" pitchFamily="18" charset="0"/>
              </a:rPr>
              <a:t>zu erwerben, informieren Sie sich bitte auf unserer Homepage unter dem Stichwort: </a:t>
            </a:r>
            <a:r>
              <a:rPr lang="de-DE" sz="1300" b="1" i="1" dirty="0">
                <a:solidFill>
                  <a:schemeClr val="tx1">
                    <a:lumMod val="65000"/>
                    <a:lumOff val="35000"/>
                  </a:schemeClr>
                </a:solidFill>
                <a:effectLst/>
                <a:latin typeface="Avenir Next LT Pro" panose="020B0504020202020204" pitchFamily="34" charset="0"/>
                <a:ea typeface="Calibri" panose="020F0502020204030204" pitchFamily="34" charset="0"/>
                <a:cs typeface="Times New Roman" panose="02020603050405020304" pitchFamily="18" charset="0"/>
              </a:rPr>
              <a:t>“Berufliches Gymnasium/Erzieher*in AHR”</a:t>
            </a:r>
            <a:endParaRPr lang="de-DE" sz="1300" dirty="0">
              <a:solidFill>
                <a:schemeClr val="tx1">
                  <a:lumMod val="65000"/>
                  <a:lumOff val="35000"/>
                </a:schemeClr>
              </a:solidFill>
            </a:endParaRPr>
          </a:p>
        </p:txBody>
      </p:sp>
      <p:sp>
        <p:nvSpPr>
          <p:cNvPr id="36" name="Freihandform: Form 35">
            <a:hlinkClick r:id="rId7" action="ppaction://hlinksldjump"/>
            <a:extLst>
              <a:ext uri="{FF2B5EF4-FFF2-40B4-BE49-F238E27FC236}">
                <a16:creationId xmlns:a16="http://schemas.microsoft.com/office/drawing/2014/main" id="{EA703A13-57F8-431F-A78A-AA24CC7080A5}"/>
              </a:ext>
            </a:extLst>
          </p:cNvPr>
          <p:cNvSpPr/>
          <p:nvPr/>
        </p:nvSpPr>
        <p:spPr>
          <a:xfrm>
            <a:off x="10347450" y="4716064"/>
            <a:ext cx="1519874" cy="642590"/>
          </a:xfrm>
          <a:custGeom>
            <a:avLst/>
            <a:gdLst>
              <a:gd name="connsiteX0" fmla="*/ 0 w 2387203"/>
              <a:gd name="connsiteY0" fmla="*/ 0 h 1592264"/>
              <a:gd name="connsiteX1" fmla="*/ 2387203 w 2387203"/>
              <a:gd name="connsiteY1" fmla="*/ 0 h 1592264"/>
              <a:gd name="connsiteX2" fmla="*/ 2387203 w 2387203"/>
              <a:gd name="connsiteY2" fmla="*/ 1592264 h 1592264"/>
              <a:gd name="connsiteX3" fmla="*/ 0 w 2387203"/>
              <a:gd name="connsiteY3" fmla="*/ 1592264 h 1592264"/>
              <a:gd name="connsiteX4" fmla="*/ 0 w 2387203"/>
              <a:gd name="connsiteY4" fmla="*/ 0 h 1592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203" h="1592264">
                <a:moveTo>
                  <a:pt x="0" y="0"/>
                </a:moveTo>
                <a:lnTo>
                  <a:pt x="2387203" y="0"/>
                </a:lnTo>
                <a:lnTo>
                  <a:pt x="2387203" y="1592264"/>
                </a:lnTo>
                <a:lnTo>
                  <a:pt x="0" y="1592264"/>
                </a:lnTo>
                <a:lnTo>
                  <a:pt x="0" y="0"/>
                </a:lnTo>
                <a:close/>
              </a:path>
            </a:pathLst>
          </a:custGeom>
          <a:solidFill>
            <a:schemeClr val="accent6">
              <a:lumMod val="60000"/>
              <a:lumOff val="40000"/>
            </a:schemeClr>
          </a:solidFill>
          <a:ln>
            <a:solidFill>
              <a:schemeClr val="accent2">
                <a:lumMod val="50000"/>
              </a:schemeClr>
            </a:solidFill>
          </a:ln>
          <a:effectLst>
            <a:outerShdw blurRad="38100" dist="127000" dir="8400000" algn="tr" rotWithShape="0">
              <a:prstClr val="black">
                <a:alpha val="57000"/>
              </a:prst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81953" tIns="320040" rIns="320040" bIns="320040" numCol="1" spcCol="1270" anchor="ctr" anchorCtr="0">
            <a:noAutofit/>
          </a:bodyPr>
          <a:lstStyle/>
          <a:p>
            <a:pPr algn="ctr" defTabSz="2000250">
              <a:lnSpc>
                <a:spcPct val="90000"/>
              </a:lnSpc>
              <a:spcBef>
                <a:spcPct val="0"/>
              </a:spcBef>
              <a:spcAft>
                <a:spcPct val="35000"/>
              </a:spcAft>
            </a:pPr>
            <a:r>
              <a:rPr lang="de-DE" sz="1500" b="1" dirty="0">
                <a:solidFill>
                  <a:schemeClr val="accent6">
                    <a:lumMod val="50000"/>
                  </a:schemeClr>
                </a:solidFill>
                <a:latin typeface="Avenir Next LT Pro" panose="020B0504020202020204" pitchFamily="34" charset="0"/>
              </a:rPr>
              <a:t>Studium</a:t>
            </a:r>
          </a:p>
        </p:txBody>
      </p:sp>
      <p:sp>
        <p:nvSpPr>
          <p:cNvPr id="2" name="Rechteck 1">
            <a:extLst>
              <a:ext uri="{FF2B5EF4-FFF2-40B4-BE49-F238E27FC236}">
                <a16:creationId xmlns:a16="http://schemas.microsoft.com/office/drawing/2014/main" id="{E5B21259-5B49-41A5-8B72-F6FE45AC990B}"/>
              </a:ext>
            </a:extLst>
          </p:cNvPr>
          <p:cNvSpPr/>
          <p:nvPr/>
        </p:nvSpPr>
        <p:spPr>
          <a:xfrm>
            <a:off x="4529739" y="2865923"/>
            <a:ext cx="7660529"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6CBF58F5-5D43-42BF-819F-5A1E1B10A7A8}"/>
              </a:ext>
            </a:extLst>
          </p:cNvPr>
          <p:cNvSpPr/>
          <p:nvPr/>
        </p:nvSpPr>
        <p:spPr>
          <a:xfrm>
            <a:off x="4552125" y="4250197"/>
            <a:ext cx="7660529"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C1420CBB-4C92-4ADE-AB44-53248F95CD41}"/>
              </a:ext>
            </a:extLst>
          </p:cNvPr>
          <p:cNvSpPr/>
          <p:nvPr/>
        </p:nvSpPr>
        <p:spPr>
          <a:xfrm>
            <a:off x="4583113" y="5705107"/>
            <a:ext cx="771450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2372F8B7-CE27-4561-8E08-9A828C9C32CB}"/>
              </a:ext>
            </a:extLst>
          </p:cNvPr>
          <p:cNvSpPr/>
          <p:nvPr/>
        </p:nvSpPr>
        <p:spPr>
          <a:xfrm rot="5400000">
            <a:off x="9774007" y="2116761"/>
            <a:ext cx="432487" cy="142408"/>
          </a:xfrm>
          <a:prstGeom prst="triangle">
            <a:avLst/>
          </a:prstGeom>
          <a:solidFill>
            <a:srgbClr val="A1867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5A43C5C6-E650-451C-87F7-3B1C48AD2EE0}"/>
              </a:ext>
            </a:extLst>
          </p:cNvPr>
          <p:cNvSpPr/>
          <p:nvPr/>
        </p:nvSpPr>
        <p:spPr>
          <a:xfrm rot="5400000">
            <a:off x="9769531" y="3468374"/>
            <a:ext cx="432487" cy="142408"/>
          </a:xfrm>
          <a:prstGeom prst="triangle">
            <a:avLst/>
          </a:prstGeom>
          <a:solidFill>
            <a:srgbClr val="A1867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Gleichschenkliges Dreieck 27">
            <a:extLst>
              <a:ext uri="{FF2B5EF4-FFF2-40B4-BE49-F238E27FC236}">
                <a16:creationId xmlns:a16="http://schemas.microsoft.com/office/drawing/2014/main" id="{EC637B0D-B250-477E-AA10-0FEBC9A162C8}"/>
              </a:ext>
            </a:extLst>
          </p:cNvPr>
          <p:cNvSpPr/>
          <p:nvPr/>
        </p:nvSpPr>
        <p:spPr>
          <a:xfrm rot="5400000">
            <a:off x="9783022" y="4993335"/>
            <a:ext cx="432487" cy="142408"/>
          </a:xfrm>
          <a:prstGeom prst="triangle">
            <a:avLst/>
          </a:prstGeom>
          <a:solidFill>
            <a:srgbClr val="A1867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B9AC7C94-9C09-48BF-B4B0-FB2B43BAFF2B}"/>
              </a:ext>
            </a:extLst>
          </p:cNvPr>
          <p:cNvSpPr txBox="1"/>
          <p:nvPr/>
        </p:nvSpPr>
        <p:spPr>
          <a:xfrm>
            <a:off x="5031089" y="177064"/>
            <a:ext cx="4298293" cy="923330"/>
          </a:xfrm>
          <a:prstGeom prst="rect">
            <a:avLst/>
          </a:prstGeom>
          <a:noFill/>
        </p:spPr>
        <p:txBody>
          <a:bodyPr wrap="none" rtlCol="0">
            <a:spAutoFit/>
          </a:bodyPr>
          <a:lstStyle/>
          <a:p>
            <a:r>
              <a:rPr lang="de-DE" b="1" dirty="0">
                <a:effectLst/>
                <a:latin typeface="Avenir Next LT Pro" panose="020B0504020202020204" pitchFamily="34" charset="0"/>
                <a:ea typeface="Calibri" panose="020F0502020204030204" pitchFamily="34" charset="0"/>
                <a:cs typeface="Times New Roman" panose="02020603050405020304" pitchFamily="18" charset="0"/>
              </a:rPr>
              <a:t>Welche Möglichkeiten bieten wir an,</a:t>
            </a:r>
            <a:br>
              <a:rPr lang="de-DE" b="1" dirty="0">
                <a:effectLst/>
                <a:latin typeface="Avenir Next LT Pro" panose="020B0504020202020204" pitchFamily="34" charset="0"/>
                <a:ea typeface="Calibri" panose="020F0502020204030204" pitchFamily="34" charset="0"/>
                <a:cs typeface="Times New Roman" panose="02020603050405020304" pitchFamily="18" charset="0"/>
              </a:rPr>
            </a:br>
            <a:r>
              <a:rPr lang="de-DE" b="1" dirty="0">
                <a:effectLst/>
                <a:latin typeface="Avenir Next LT Pro" panose="020B0504020202020204" pitchFamily="34" charset="0"/>
                <a:ea typeface="Calibri" panose="020F0502020204030204" pitchFamily="34" charset="0"/>
                <a:cs typeface="Times New Roman" panose="02020603050405020304" pitchFamily="18" charset="0"/>
              </a:rPr>
              <a:t>um staatlich anerkannte Erzieher*in </a:t>
            </a:r>
            <a:br>
              <a:rPr lang="de-DE" b="1" dirty="0">
                <a:effectLst/>
                <a:latin typeface="Avenir Next LT Pro" panose="020B0504020202020204" pitchFamily="34" charset="0"/>
                <a:ea typeface="Calibri" panose="020F0502020204030204" pitchFamily="34" charset="0"/>
                <a:cs typeface="Times New Roman" panose="02020603050405020304" pitchFamily="18" charset="0"/>
              </a:rPr>
            </a:br>
            <a:r>
              <a:rPr lang="de-DE" b="1" dirty="0">
                <a:effectLst/>
                <a:latin typeface="Avenir Next LT Pro" panose="020B0504020202020204" pitchFamily="34" charset="0"/>
                <a:ea typeface="Calibri" panose="020F0502020204030204" pitchFamily="34" charset="0"/>
                <a:cs typeface="Times New Roman" panose="02020603050405020304" pitchFamily="18" charset="0"/>
              </a:rPr>
              <a:t>zu werden?</a:t>
            </a:r>
            <a:endParaRPr lang="de-DE" dirty="0"/>
          </a:p>
        </p:txBody>
      </p:sp>
      <p:sp>
        <p:nvSpPr>
          <p:cNvPr id="4" name="Rechteck: abgerundete Ecken 3">
            <a:hlinkClick r:id="rId8" action="ppaction://hlinksldjump"/>
            <a:extLst>
              <a:ext uri="{FF2B5EF4-FFF2-40B4-BE49-F238E27FC236}">
                <a16:creationId xmlns:a16="http://schemas.microsoft.com/office/drawing/2014/main" id="{9EABDA51-0B93-4CAC-B168-8E5B5D53AEF2}"/>
              </a:ext>
            </a:extLst>
          </p:cNvPr>
          <p:cNvSpPr/>
          <p:nvPr/>
        </p:nvSpPr>
        <p:spPr>
          <a:xfrm>
            <a:off x="421740" y="5974365"/>
            <a:ext cx="1133313" cy="608833"/>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spc="200" dirty="0">
                <a:latin typeface="Avenir Next LT Pro" panose="020B0504020202020204" pitchFamily="34" charset="0"/>
              </a:rPr>
              <a:t>Home</a:t>
            </a:r>
          </a:p>
        </p:txBody>
      </p:sp>
      <p:sp>
        <p:nvSpPr>
          <p:cNvPr id="35" name="Rechteck 34">
            <a:extLst>
              <a:ext uri="{FF2B5EF4-FFF2-40B4-BE49-F238E27FC236}">
                <a16:creationId xmlns:a16="http://schemas.microsoft.com/office/drawing/2014/main" id="{1DF01BEF-6667-4E89-AC17-E3155B038F1E}"/>
              </a:ext>
            </a:extLst>
          </p:cNvPr>
          <p:cNvSpPr/>
          <p:nvPr/>
        </p:nvSpPr>
        <p:spPr>
          <a:xfrm>
            <a:off x="4286053" y="0"/>
            <a:ext cx="333551" cy="6857999"/>
          </a:xfrm>
          <a:prstGeom prst="rect">
            <a:avLst/>
          </a:prstGeom>
          <a:solidFill>
            <a:srgbClr val="BAAB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839B1DD6-52C2-C22E-197D-790F69128CAE}"/>
              </a:ext>
            </a:extLst>
          </p:cNvPr>
          <p:cNvSpPr txBox="1"/>
          <p:nvPr/>
        </p:nvSpPr>
        <p:spPr>
          <a:xfrm>
            <a:off x="4903859" y="1801672"/>
            <a:ext cx="4402103" cy="73866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3000"/>
              </a:spcAft>
              <a:buClrTx/>
              <a:buSzTx/>
              <a:buFont typeface="Symbol" panose="05050102010706020507" pitchFamily="18" charset="2"/>
              <a:buChar char=""/>
              <a:tabLst/>
              <a:defRPr/>
            </a:pPr>
            <a:r>
              <a:rPr kumimoji="0" lang="de-DE" sz="1600" b="1" i="0" u="none" strike="noStrike" kern="1200" cap="none" spc="0" normalizeH="0" baseline="0" noProof="0" dirty="0">
                <a:ln>
                  <a:noFill/>
                </a:ln>
                <a:solidFill>
                  <a:srgbClr val="4472C4">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t>In Vollzeitausbildung: </a:t>
            </a:r>
            <a:br>
              <a:rPr kumimoji="0" lang="de-DE" sz="1600" b="1" i="0" u="none" strike="noStrike" kern="1200" cap="none" spc="0" normalizeH="0" baseline="0" noProof="0" dirty="0">
                <a:ln>
                  <a:noFill/>
                </a:ln>
                <a:solidFill>
                  <a:srgbClr val="4472C4">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br>
            <a:r>
              <a:rPr kumimoji="0" lang="de-DE" sz="1300" b="1" i="0" u="none" strike="noStrike" kern="1200" cap="none" spc="0" normalizeH="0" baseline="0" noProof="0" dirty="0">
                <a:ln>
                  <a:noFill/>
                </a:ln>
                <a:solidFill>
                  <a:srgbClr val="4472C4">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t>Zwei Jahre Vollzeitunterricht mit insgesamt</a:t>
            </a:r>
            <a:br>
              <a:rPr kumimoji="0" lang="de-DE" sz="1300" b="1" i="0" u="none" strike="noStrike" kern="1200" cap="none" spc="0" normalizeH="0" baseline="0" noProof="0" dirty="0">
                <a:ln>
                  <a:noFill/>
                </a:ln>
                <a:solidFill>
                  <a:srgbClr val="4472C4">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br>
            <a:r>
              <a:rPr kumimoji="0" lang="de-DE" sz="1300" b="1" i="0" u="none" strike="noStrike" kern="1200" cap="none" spc="0" normalizeH="0" baseline="0" noProof="0" dirty="0">
                <a:ln>
                  <a:noFill/>
                </a:ln>
                <a:solidFill>
                  <a:srgbClr val="4472C4">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t>16 Wochen Praxis und ein Jahr Berufspraktikum</a:t>
            </a:r>
            <a:endParaRPr lang="de-DE" dirty="0"/>
          </a:p>
        </p:txBody>
      </p:sp>
      <p:sp>
        <p:nvSpPr>
          <p:cNvPr id="5" name="Textfeld 4">
            <a:extLst>
              <a:ext uri="{FF2B5EF4-FFF2-40B4-BE49-F238E27FC236}">
                <a16:creationId xmlns:a16="http://schemas.microsoft.com/office/drawing/2014/main" id="{74B5B4AF-0A33-BC04-7C41-9145094AF1E4}"/>
              </a:ext>
            </a:extLst>
          </p:cNvPr>
          <p:cNvSpPr txBox="1"/>
          <p:nvPr/>
        </p:nvSpPr>
        <p:spPr>
          <a:xfrm>
            <a:off x="4907767" y="3246167"/>
            <a:ext cx="4045146" cy="1400383"/>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3000"/>
              </a:spcAft>
              <a:buClrTx/>
              <a:buSzTx/>
              <a:buFont typeface="Symbol" panose="05050102010706020507" pitchFamily="18" charset="2"/>
              <a:buChar char=""/>
              <a:tabLst/>
              <a:defRPr/>
            </a:pPr>
            <a:r>
              <a:rPr kumimoji="0" lang="de-DE" sz="1600" b="1" i="0" u="none" strike="noStrike" kern="1200" cap="none" spc="0" normalizeH="0" baseline="0" noProof="0" dirty="0">
                <a:ln>
                  <a:noFill/>
                </a:ln>
                <a:solidFill>
                  <a:srgbClr val="ED7D31">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t>Praxisintegrierte Ausbildung (PIA): </a:t>
            </a:r>
            <a:br>
              <a:rPr kumimoji="0" lang="de-DE" sz="1600" b="1" i="0" u="none" strike="noStrike" kern="1200" cap="none" spc="0" normalizeH="0" baseline="0" noProof="0" dirty="0">
                <a:ln>
                  <a:noFill/>
                </a:ln>
                <a:solidFill>
                  <a:srgbClr val="ED7D31">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br>
            <a:r>
              <a:rPr kumimoji="0" lang="de-DE" sz="1300" b="1" i="0" u="none" strike="noStrike" kern="1200" cap="none" spc="0" normalizeH="0" baseline="0" noProof="0" dirty="0">
                <a:ln>
                  <a:noFill/>
                </a:ln>
                <a:solidFill>
                  <a:srgbClr val="ED7D31">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t>Über drei Jahre zwei bis drei Tage Schule </a:t>
            </a:r>
            <a:br>
              <a:rPr kumimoji="0" lang="de-DE" sz="1300" b="1" i="0" u="none" strike="noStrike" kern="1200" cap="none" spc="0" normalizeH="0" baseline="0" noProof="0" dirty="0">
                <a:ln>
                  <a:noFill/>
                </a:ln>
                <a:solidFill>
                  <a:srgbClr val="ED7D31">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br>
            <a:r>
              <a:rPr kumimoji="0" lang="de-DE" sz="1300" b="1" i="0" u="none" strike="noStrike" kern="1200" cap="none" spc="0" normalizeH="0" baseline="0" noProof="0" dirty="0">
                <a:ln>
                  <a:noFill/>
                </a:ln>
                <a:solidFill>
                  <a:srgbClr val="ED7D31">
                    <a:lumMod val="50000"/>
                  </a:srgbClr>
                </a:solidFill>
                <a:effectLst/>
                <a:uLnTx/>
                <a:uFillTx/>
                <a:latin typeface="Avenir Next LT Pro" panose="020B0504020202020204" pitchFamily="34" charset="0"/>
                <a:ea typeface="Calibri" panose="020F0502020204030204" pitchFamily="34" charset="0"/>
                <a:cs typeface="Times New Roman" panose="02020603050405020304" pitchFamily="18" charset="0"/>
              </a:rPr>
              <a:t>und zwei bis drei Tage Praxis</a:t>
            </a:r>
          </a:p>
          <a:p>
            <a:endParaRPr lang="de-DE" dirty="0"/>
          </a:p>
        </p:txBody>
      </p:sp>
      <p:sp>
        <p:nvSpPr>
          <p:cNvPr id="6" name="Rechteck 5">
            <a:extLst>
              <a:ext uri="{FF2B5EF4-FFF2-40B4-BE49-F238E27FC236}">
                <a16:creationId xmlns:a16="http://schemas.microsoft.com/office/drawing/2014/main" id="{5F99F396-C390-2977-C965-2A479100E640}"/>
              </a:ext>
            </a:extLst>
          </p:cNvPr>
          <p:cNvSpPr/>
          <p:nvPr/>
        </p:nvSpPr>
        <p:spPr>
          <a:xfrm>
            <a:off x="4517991" y="1448125"/>
            <a:ext cx="771450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789387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23B521F-E571-467B-9E39-8701DD0B05D4}"/>
              </a:ext>
            </a:extLst>
          </p:cNvPr>
          <p:cNvPicPr>
            <a:picLocks noChangeAspect="1"/>
          </p:cNvPicPr>
          <p:nvPr/>
        </p:nvPicPr>
        <p:blipFill rotWithShape="1">
          <a:blip r:embed="rId2"/>
          <a:srcRect l="9353"/>
          <a:stretch/>
        </p:blipFill>
        <p:spPr>
          <a:xfrm>
            <a:off x="0" y="1320814"/>
            <a:ext cx="5123055" cy="3805857"/>
          </a:xfrm>
          <a:prstGeom prst="rect">
            <a:avLst/>
          </a:prstGeom>
          <a:effectLst/>
        </p:spPr>
      </p:pic>
      <p:sp>
        <p:nvSpPr>
          <p:cNvPr id="4" name="Rechteck 3">
            <a:extLst>
              <a:ext uri="{FF2B5EF4-FFF2-40B4-BE49-F238E27FC236}">
                <a16:creationId xmlns:a16="http://schemas.microsoft.com/office/drawing/2014/main" id="{8F727549-7313-4CFE-B9E3-A724049D7B54}"/>
              </a:ext>
            </a:extLst>
          </p:cNvPr>
          <p:cNvSpPr/>
          <p:nvPr/>
        </p:nvSpPr>
        <p:spPr>
          <a:xfrm>
            <a:off x="0" y="0"/>
            <a:ext cx="5123055" cy="6858000"/>
          </a:xfrm>
          <a:prstGeom prst="rect">
            <a:avLst/>
          </a:prstGeom>
          <a:solidFill>
            <a:srgbClr val="2F55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4E7EA3F1-4EBD-43BC-87C7-EE3EC728E889}"/>
              </a:ext>
            </a:extLst>
          </p:cNvPr>
          <p:cNvSpPr txBox="1"/>
          <p:nvPr/>
        </p:nvSpPr>
        <p:spPr>
          <a:xfrm>
            <a:off x="5255483" y="168888"/>
            <a:ext cx="6873356" cy="7104637"/>
          </a:xfrm>
          <a:prstGeom prst="rect">
            <a:avLst/>
          </a:prstGeom>
          <a:noFill/>
        </p:spPr>
        <p:txBody>
          <a:bodyPr wrap="none" rtlCol="0">
            <a:spAutoFit/>
          </a:bodyPr>
          <a:lstStyle/>
          <a:p>
            <a:pPr>
              <a:lnSpc>
                <a:spcPct val="107000"/>
              </a:lnSpc>
              <a:spcAft>
                <a:spcPts val="800"/>
              </a:spcAft>
            </a:pPr>
            <a:r>
              <a:rPr lang="de-DE"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Gründe für die Vollzeitausbildung</a:t>
            </a:r>
          </a:p>
          <a:p>
            <a:pPr marL="342900" lvl="0" indent="-342900">
              <a:lnSpc>
                <a:spcPct val="107000"/>
              </a:lnSpc>
              <a:buFont typeface="Symbol" panose="05050102010706020507" pitchFamily="18" charset="2"/>
              <a:buChar char=""/>
            </a:pP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Sie können mehrere Arbeitsfelder in Theorie und Praxis intensiver kennenlernen. </a:t>
            </a:r>
          </a:p>
          <a:p>
            <a:pPr marL="342900" lvl="0" indent="-342900">
              <a:lnSpc>
                <a:spcPct val="107000"/>
              </a:lnSpc>
              <a:buFont typeface="Symbol" panose="05050102010706020507" pitchFamily="18" charset="2"/>
              <a:buChar char=""/>
            </a:pP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Sie können sich jeweils auf einen Lernort, also Schule oder Praxis konzentrieren.</a:t>
            </a:r>
          </a:p>
          <a:p>
            <a:pPr marL="342900" lvl="0" indent="-342900">
              <a:lnSpc>
                <a:spcPct val="107000"/>
              </a:lnSpc>
              <a:buFont typeface="Symbol" panose="05050102010706020507" pitchFamily="18" charset="2"/>
              <a:buChar char=""/>
            </a:pP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Sie haben Schulferien und schulische Arbeitszeiten. </a:t>
            </a:r>
          </a:p>
          <a:p>
            <a:pPr marL="342900" lvl="0" indent="-342900">
              <a:lnSpc>
                <a:spcPct val="107000"/>
              </a:lnSpc>
              <a:spcAft>
                <a:spcPts val="800"/>
              </a:spcAft>
              <a:buFont typeface="Symbol" panose="05050102010706020507" pitchFamily="18" charset="2"/>
              <a:buChar char=""/>
            </a:pP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Sie können sich z.B. über das </a:t>
            </a:r>
            <a:r>
              <a:rPr lang="de-DE" sz="1500" dirty="0" err="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Aufstiegsbafög</a:t>
            </a: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finanzieren, haben flexiblere</a:t>
            </a:r>
            <a:b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Möglichkeiten einen Minijob zu finden und erhalten ein Schülerticket.</a:t>
            </a:r>
          </a:p>
          <a:p>
            <a:pPr lvl="0">
              <a:lnSpc>
                <a:spcPct val="107000"/>
              </a:lnSpc>
              <a:spcAft>
                <a:spcPts val="800"/>
              </a:spcAft>
            </a:pPr>
            <a:r>
              <a:rPr lang="de-DE"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Aufbau der Ausbildung</a:t>
            </a:r>
          </a:p>
          <a:p>
            <a:pPr>
              <a:lnSpc>
                <a:spcPct val="107000"/>
              </a:lnSpc>
              <a:spcAft>
                <a:spcPts val="800"/>
              </a:spcAft>
            </a:pP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Wie gliedert sich die Ausbildung?</a:t>
            </a:r>
          </a:p>
          <a:p>
            <a:pPr marL="342900" lvl="0" indent="-342900">
              <a:lnSpc>
                <a:spcPct val="107000"/>
              </a:lnSpc>
              <a:buFont typeface="+mj-lt"/>
              <a:buAutoNum type="arabicPeriod"/>
            </a:pP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Ausbildungsjahr: Schwerpunkt Elementarpädagogik, insgesamt </a:t>
            </a:r>
            <a:b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acht Wochen Praktikum, aufgeteilt in drei Wochen und fünf Wochen</a:t>
            </a:r>
          </a:p>
          <a:p>
            <a:pPr marL="342900" lvl="0" indent="-342900">
              <a:lnSpc>
                <a:spcPct val="107000"/>
              </a:lnSpc>
              <a:buFont typeface="+mj-lt"/>
              <a:buAutoNum type="arabicPeriod"/>
            </a:pP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Ausbildungsjahr: Schwerpunkt </a:t>
            </a:r>
            <a:r>
              <a:rPr lang="de-DE" sz="1500" dirty="0" err="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Kleinstkindpädagogik</a:t>
            </a: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oder </a:t>
            </a:r>
            <a:b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Jugendförderung/</a:t>
            </a:r>
            <a:r>
              <a:rPr lang="de-DE" sz="1500" dirty="0" err="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Schulkindpädagogik</a:t>
            </a: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oder Heimpädagogik</a:t>
            </a:r>
          </a:p>
          <a:p>
            <a:pPr marL="342900" lvl="0" indent="-342900">
              <a:lnSpc>
                <a:spcPct val="107000"/>
              </a:lnSpc>
              <a:spcAft>
                <a:spcPts val="800"/>
              </a:spcAft>
              <a:buFont typeface="+mj-lt"/>
              <a:buAutoNum type="arabicPeriod"/>
            </a:pP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Ausbildungsjahr: Berufspraktikum in einem frei wählbaren Arbeitsfeld </a:t>
            </a:r>
            <a:b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innerhalb der Kinder- und Jugendhilfe mit schulischer Begleitung</a:t>
            </a:r>
          </a:p>
          <a:p>
            <a:pPr marL="185738" lvl="0" indent="-185738">
              <a:lnSpc>
                <a:spcPct val="107000"/>
              </a:lnSpc>
              <a:spcAft>
                <a:spcPts val="600"/>
              </a:spcAft>
              <a:buFont typeface="Symbol" panose="05050102010706020507" pitchFamily="18" charset="2"/>
              <a:buChar char=""/>
            </a:pPr>
            <a:r>
              <a:rPr lang="de-DE" sz="15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EU-Praktikum</a:t>
            </a: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Sie haben im Rahmen der Ausbildung die Möglichkeit,</a:t>
            </a:r>
            <a:b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ein EU Praktikum zu absolvieren. In der Vollzeit das 8-wöchige Praktikum</a:t>
            </a:r>
            <a:b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 der Oberstufe. Über Erasmus plus erhalten Sie ein Stipendium.</a:t>
            </a:r>
          </a:p>
          <a:p>
            <a:pPr marL="185738" lvl="0" indent="-185738">
              <a:lnSpc>
                <a:spcPct val="107000"/>
              </a:lnSpc>
              <a:buFont typeface="Symbol" panose="05050102010706020507" pitchFamily="18" charset="2"/>
              <a:buChar char=""/>
            </a:pPr>
            <a:r>
              <a:rPr lang="de-DE" sz="15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Zusatzqualifikationen im Berufspraktikum</a:t>
            </a: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b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Interkulturelle Kommunikation/Sprachförderung und</a:t>
            </a:r>
            <a:b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 Religionspädagogik. </a:t>
            </a:r>
          </a:p>
          <a:p>
            <a:pPr lvl="0">
              <a:lnSpc>
                <a:spcPct val="107000"/>
              </a:lnSpc>
              <a:spcAft>
                <a:spcPts val="800"/>
              </a:spcAft>
            </a:pPr>
            <a:endPar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de-DE" sz="15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de-DE" sz="1500" dirty="0">
              <a:solidFill>
                <a:schemeClr val="accent1">
                  <a:lumMod val="50000"/>
                </a:schemeClr>
              </a:solidFill>
            </a:endParaRPr>
          </a:p>
        </p:txBody>
      </p:sp>
      <p:sp>
        <p:nvSpPr>
          <p:cNvPr id="5" name="Textfeld 4">
            <a:hlinkClick r:id="rId3" action="ppaction://hlinksldjump" tooltip="Bitte anklicken für weiter Infos"/>
            <a:extLst>
              <a:ext uri="{FF2B5EF4-FFF2-40B4-BE49-F238E27FC236}">
                <a16:creationId xmlns:a16="http://schemas.microsoft.com/office/drawing/2014/main" id="{CCF42D62-31BB-43EB-A0CF-68DC0FD91648}"/>
              </a:ext>
            </a:extLst>
          </p:cNvPr>
          <p:cNvSpPr txBox="1"/>
          <p:nvPr/>
        </p:nvSpPr>
        <p:spPr>
          <a:xfrm>
            <a:off x="5588000" y="6031505"/>
            <a:ext cx="6228908" cy="504000"/>
          </a:xfrm>
          <a:prstGeom prst="rect">
            <a:avLst/>
          </a:prstGeom>
          <a:solidFill>
            <a:schemeClr val="accent3">
              <a:lumMod val="60000"/>
              <a:lumOff val="40000"/>
            </a:schemeClr>
          </a:solidFill>
          <a:ln>
            <a:noFill/>
          </a:ln>
          <a:effectLst>
            <a:outerShdw blurRad="165100" dist="76200" dir="8400000" algn="t" rotWithShape="0">
              <a:prstClr val="black">
                <a:alpha val="73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p>
            <a:pPr algn="ctr"/>
            <a:r>
              <a:rPr lang="de-DE" b="1" dirty="0">
                <a:solidFill>
                  <a:schemeClr val="accent1">
                    <a:lumMod val="50000"/>
                  </a:schemeClr>
                </a:solidFill>
              </a:rPr>
              <a:t>FAQ – häufig gestellte Fragen zum Thema Vollzeit</a:t>
            </a:r>
          </a:p>
        </p:txBody>
      </p:sp>
      <p:sp>
        <p:nvSpPr>
          <p:cNvPr id="6" name="Rechteck: abgerundete Ecken 5">
            <a:hlinkClick r:id="rId4" action="ppaction://hlinksldjump" tooltip="Bitte anklicken"/>
            <a:extLst>
              <a:ext uri="{FF2B5EF4-FFF2-40B4-BE49-F238E27FC236}">
                <a16:creationId xmlns:a16="http://schemas.microsoft.com/office/drawing/2014/main" id="{268594E8-DD61-443F-A0D5-593B1817FE3E}"/>
              </a:ext>
            </a:extLst>
          </p:cNvPr>
          <p:cNvSpPr/>
          <p:nvPr/>
        </p:nvSpPr>
        <p:spPr>
          <a:xfrm>
            <a:off x="319984" y="5975203"/>
            <a:ext cx="1440000" cy="5760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zurück</a:t>
            </a:r>
          </a:p>
        </p:txBody>
      </p:sp>
      <p:sp>
        <p:nvSpPr>
          <p:cNvPr id="2" name="Textfeld 1">
            <a:extLst>
              <a:ext uri="{FF2B5EF4-FFF2-40B4-BE49-F238E27FC236}">
                <a16:creationId xmlns:a16="http://schemas.microsoft.com/office/drawing/2014/main" id="{6A2C6ABC-FDBF-4D44-AA8D-39A93DABD570}"/>
              </a:ext>
            </a:extLst>
          </p:cNvPr>
          <p:cNvSpPr txBox="1"/>
          <p:nvPr/>
        </p:nvSpPr>
        <p:spPr>
          <a:xfrm>
            <a:off x="225088" y="161107"/>
            <a:ext cx="3920047" cy="584775"/>
          </a:xfrm>
          <a:prstGeom prst="rect">
            <a:avLst/>
          </a:prstGeom>
          <a:noFill/>
        </p:spPr>
        <p:txBody>
          <a:bodyPr wrap="none" rtlCol="0">
            <a:spAutoFit/>
          </a:bodyPr>
          <a:lstStyle/>
          <a:p>
            <a:r>
              <a:rPr lang="de-DE" sz="3200" b="1" dirty="0">
                <a:solidFill>
                  <a:schemeClr val="accent1">
                    <a:lumMod val="50000"/>
                  </a:schemeClr>
                </a:solidFill>
                <a:latin typeface="Avenir Next LT Pro" panose="020B0504020202020204" pitchFamily="34" charset="0"/>
              </a:rPr>
              <a:t>Vollzeitausbildung</a:t>
            </a:r>
          </a:p>
        </p:txBody>
      </p:sp>
    </p:spTree>
    <p:extLst>
      <p:ext uri="{BB962C8B-B14F-4D97-AF65-F5344CB8AC3E}">
        <p14:creationId xmlns:p14="http://schemas.microsoft.com/office/powerpoint/2010/main" val="11178863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06F0C2D-7665-4D12-AA91-DA559CD2AABE}"/>
              </a:ext>
            </a:extLst>
          </p:cNvPr>
          <p:cNvSpPr txBox="1"/>
          <p:nvPr/>
        </p:nvSpPr>
        <p:spPr>
          <a:xfrm>
            <a:off x="300038" y="692987"/>
            <a:ext cx="3822019" cy="830997"/>
          </a:xfrm>
          <a:prstGeom prst="rect">
            <a:avLst/>
          </a:prstGeom>
          <a:solidFill>
            <a:srgbClr val="CBCBCB"/>
          </a:solidFill>
        </p:spPr>
        <p:txBody>
          <a:bodyPr wrap="square" rtlCol="0">
            <a:spAutoFit/>
          </a:bodyPr>
          <a:lstStyle/>
          <a:p>
            <a:r>
              <a:rPr lang="de-DE" sz="1600" dirty="0">
                <a:solidFill>
                  <a:srgbClr val="C00000"/>
                </a:solidFill>
              </a:rPr>
              <a:t>Was ist mit den Vertiefungsbereichen </a:t>
            </a:r>
            <a:r>
              <a:rPr lang="de-DE" sz="1600" dirty="0" err="1">
                <a:solidFill>
                  <a:srgbClr val="C00000"/>
                </a:solidFill>
              </a:rPr>
              <a:t>gemeint,die</a:t>
            </a:r>
            <a:r>
              <a:rPr lang="de-DE" sz="1600" dirty="0">
                <a:solidFill>
                  <a:srgbClr val="C00000"/>
                </a:solidFill>
              </a:rPr>
              <a:t> auf dem Bewerbungsformular benannt sind? </a:t>
            </a:r>
          </a:p>
        </p:txBody>
      </p:sp>
      <p:sp>
        <p:nvSpPr>
          <p:cNvPr id="5" name="Textfeld 4">
            <a:extLst>
              <a:ext uri="{FF2B5EF4-FFF2-40B4-BE49-F238E27FC236}">
                <a16:creationId xmlns:a16="http://schemas.microsoft.com/office/drawing/2014/main" id="{8A6027EA-6D9E-4C7D-9285-74B311AD95AD}"/>
              </a:ext>
            </a:extLst>
          </p:cNvPr>
          <p:cNvSpPr txBox="1"/>
          <p:nvPr/>
        </p:nvSpPr>
        <p:spPr>
          <a:xfrm>
            <a:off x="300038" y="2438432"/>
            <a:ext cx="3938133" cy="584775"/>
          </a:xfrm>
          <a:prstGeom prst="rect">
            <a:avLst/>
          </a:prstGeom>
          <a:solidFill>
            <a:srgbClr val="CBCBCB"/>
          </a:solidFill>
        </p:spPr>
        <p:txBody>
          <a:bodyPr wrap="square" rtlCol="0">
            <a:spAutoFit/>
          </a:bodyPr>
          <a:lstStyle>
            <a:defPPr>
              <a:defRPr lang="de-DE"/>
            </a:defPPr>
            <a:lvl1pPr>
              <a:defRPr sz="1600">
                <a:solidFill>
                  <a:srgbClr val="C00000"/>
                </a:solidFill>
              </a:defRPr>
            </a:lvl1pPr>
          </a:lstStyle>
          <a:p>
            <a:r>
              <a:rPr lang="de-DE" dirty="0"/>
              <a:t>Auf welcher Grundlage kann ich mich für einen Vertiefungsbereich entscheiden?</a:t>
            </a:r>
          </a:p>
        </p:txBody>
      </p:sp>
      <p:sp>
        <p:nvSpPr>
          <p:cNvPr id="12" name="Textfeld 11">
            <a:extLst>
              <a:ext uri="{FF2B5EF4-FFF2-40B4-BE49-F238E27FC236}">
                <a16:creationId xmlns:a16="http://schemas.microsoft.com/office/drawing/2014/main" id="{89CD888A-65EA-4A8A-B5CE-11E2AA26DC87}"/>
              </a:ext>
            </a:extLst>
          </p:cNvPr>
          <p:cNvSpPr txBox="1"/>
          <p:nvPr/>
        </p:nvSpPr>
        <p:spPr>
          <a:xfrm>
            <a:off x="4122056" y="667039"/>
            <a:ext cx="7869722" cy="954107"/>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Die Vertiefungsbereiche stehen für unterschiedliche Arbeitsfelder, die im zweiten Ausbildungsjahr den inhaltlichen und den praktischen Schwerpunkt der Ausbildung ausmachen. </a:t>
            </a:r>
          </a:p>
          <a:p>
            <a:r>
              <a:rPr lang="de-DE" sz="1400" dirty="0"/>
              <a:t>Sie müssen sich schon bei der Bewerbung für den von Ihnen bevorzugten Schwerpunkt entscheiden, weil wir aus organisatorischen Gründen zu jedem Vertiefungsbereich eine Klasse bilden.</a:t>
            </a:r>
          </a:p>
        </p:txBody>
      </p:sp>
      <p:sp>
        <p:nvSpPr>
          <p:cNvPr id="13" name="Textfeld 12">
            <a:extLst>
              <a:ext uri="{FF2B5EF4-FFF2-40B4-BE49-F238E27FC236}">
                <a16:creationId xmlns:a16="http://schemas.microsoft.com/office/drawing/2014/main" id="{7FB9E5BD-5CB8-4C34-AA1F-54336B3E06A2}"/>
              </a:ext>
            </a:extLst>
          </p:cNvPr>
          <p:cNvSpPr txBox="1"/>
          <p:nvPr/>
        </p:nvSpPr>
        <p:spPr>
          <a:xfrm>
            <a:off x="4122056" y="1793145"/>
            <a:ext cx="7878254" cy="2246769"/>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Die Entscheidungsmöglichkeiten sind sehr individuell. Gerne beraten wir Sie auch noch bei den Bewerbergesprächen. Folgende Denkimpulse sollen Ihrer Entscheidung dienen:</a:t>
            </a:r>
          </a:p>
          <a:p>
            <a:pPr marL="285750" lvl="0" indent="-285750">
              <a:buFont typeface="Arial" panose="020B0604020202020204" pitchFamily="34" charset="0"/>
              <a:buChar char="•"/>
            </a:pPr>
            <a:r>
              <a:rPr lang="de-DE" sz="1400" dirty="0"/>
              <a:t>Sie wollen ein komplett neues Arbeitsfeld kennenlernen oder im vertrauten Arbeitsfeld bleiben. </a:t>
            </a:r>
          </a:p>
          <a:p>
            <a:pPr marL="285750" lvl="0" indent="-285750">
              <a:buFont typeface="Arial" panose="020B0604020202020204" pitchFamily="34" charset="0"/>
              <a:buChar char="•"/>
            </a:pPr>
            <a:r>
              <a:rPr lang="de-DE" sz="1400" dirty="0"/>
              <a:t>Sie wollen sich mit Kindern in den ersten Lebensjahren beschäftigen., Kinder auf ihrem ersten wichtigen Weg außerhalb ihrer Familie unterstützen und die ersten “Schritte in die Welt” eng begleiten, dann sind Sie im Bereich </a:t>
            </a:r>
            <a:r>
              <a:rPr lang="de-DE" sz="1400" dirty="0" err="1"/>
              <a:t>Kleinstkindpädagogik</a:t>
            </a:r>
            <a:r>
              <a:rPr lang="de-DE" sz="1400" dirty="0"/>
              <a:t> richtig.</a:t>
            </a:r>
          </a:p>
          <a:p>
            <a:pPr marL="285750" lvl="0" indent="-285750">
              <a:buFont typeface="Arial" panose="020B0604020202020204" pitchFamily="34" charset="0"/>
              <a:buChar char="•"/>
            </a:pPr>
            <a:r>
              <a:rPr lang="de-DE" sz="1400" dirty="0"/>
              <a:t>Sie wollen auch große Gruppen motivieren, freizeitpädagogisch tätig werden, die Chance im Konflikt entdecken, individuell fördern, dann sind Sie im Bereich Jugendförderung/</a:t>
            </a:r>
            <a:r>
              <a:rPr lang="de-DE" sz="1400" dirty="0" err="1"/>
              <a:t>Schulkindpädagogik</a:t>
            </a:r>
            <a:r>
              <a:rPr lang="de-DE" sz="1400" dirty="0"/>
              <a:t> richtig.</a:t>
            </a:r>
          </a:p>
          <a:p>
            <a:pPr marL="285750" lvl="0" indent="-285750">
              <a:buFont typeface="Arial" panose="020B0604020202020204" pitchFamily="34" charset="0"/>
              <a:buChar char="•"/>
            </a:pPr>
            <a:r>
              <a:rPr lang="de-DE" sz="1400" dirty="0"/>
              <a:t>Sie wollen Kinder und Jugendliche mit besonderen Lebensgeschichten in allen Belangen intensiv begleiten und sie in ihrer Verselbständigung unterstützen, dann sind Sie im Heimbereich richtig.</a:t>
            </a:r>
            <a:endParaRPr lang="de-DE" sz="1400" dirty="0">
              <a:latin typeface="Avenir Next LT Pro" panose="020B0504020202020204" pitchFamily="34" charset="0"/>
            </a:endParaRPr>
          </a:p>
        </p:txBody>
      </p:sp>
      <p:sp>
        <p:nvSpPr>
          <p:cNvPr id="17" name="Textfeld 16">
            <a:extLst>
              <a:ext uri="{FF2B5EF4-FFF2-40B4-BE49-F238E27FC236}">
                <a16:creationId xmlns:a16="http://schemas.microsoft.com/office/drawing/2014/main" id="{5E8F9D56-2DCD-49B3-97BA-E62CB669C6C1}"/>
              </a:ext>
            </a:extLst>
          </p:cNvPr>
          <p:cNvSpPr txBox="1"/>
          <p:nvPr/>
        </p:nvSpPr>
        <p:spPr>
          <a:xfrm>
            <a:off x="308570" y="4225724"/>
            <a:ext cx="3804954" cy="584775"/>
          </a:xfrm>
          <a:prstGeom prst="rect">
            <a:avLst/>
          </a:prstGeom>
          <a:solidFill>
            <a:srgbClr val="BCBCBC"/>
          </a:solidFill>
        </p:spPr>
        <p:txBody>
          <a:bodyPr wrap="square" rtlCol="0">
            <a:spAutoFit/>
          </a:bodyPr>
          <a:lstStyle>
            <a:defPPr>
              <a:defRPr lang="de-DE"/>
            </a:defPPr>
            <a:lvl1pPr>
              <a:defRPr>
                <a:solidFill>
                  <a:srgbClr val="C00000"/>
                </a:solidFill>
              </a:defRPr>
            </a:lvl1pPr>
          </a:lstStyle>
          <a:p>
            <a:r>
              <a:rPr lang="de-DE" sz="1600" dirty="0"/>
              <a:t>Was ist gemeint mit Anerkennungsjahr oder Berufspraktikum?</a:t>
            </a:r>
          </a:p>
        </p:txBody>
      </p:sp>
      <p:sp>
        <p:nvSpPr>
          <p:cNvPr id="18" name="Textfeld 17">
            <a:extLst>
              <a:ext uri="{FF2B5EF4-FFF2-40B4-BE49-F238E27FC236}">
                <a16:creationId xmlns:a16="http://schemas.microsoft.com/office/drawing/2014/main" id="{316A2736-C874-4A9C-93FE-53DF552F7C5D}"/>
              </a:ext>
            </a:extLst>
          </p:cNvPr>
          <p:cNvSpPr txBox="1"/>
          <p:nvPr/>
        </p:nvSpPr>
        <p:spPr>
          <a:xfrm>
            <a:off x="4122056" y="4169812"/>
            <a:ext cx="7878254" cy="738664"/>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Oft wird noch von einem Anerkennungsjahr gesprochen, aber im schulischen Kontext sprechen wir von einem Berufspraktikum. Beides meint letztlich das Gleiche, nämlich die Ausbildung im dritten Jahr der Vollzeitausbildung.</a:t>
            </a:r>
          </a:p>
        </p:txBody>
      </p:sp>
      <p:sp>
        <p:nvSpPr>
          <p:cNvPr id="3" name="Textfeld 2">
            <a:extLst>
              <a:ext uri="{FF2B5EF4-FFF2-40B4-BE49-F238E27FC236}">
                <a16:creationId xmlns:a16="http://schemas.microsoft.com/office/drawing/2014/main" id="{F7764294-B3D4-452A-8968-826875F64198}"/>
              </a:ext>
            </a:extLst>
          </p:cNvPr>
          <p:cNvSpPr txBox="1"/>
          <p:nvPr/>
        </p:nvSpPr>
        <p:spPr>
          <a:xfrm>
            <a:off x="152764" y="-5342"/>
            <a:ext cx="1852623" cy="553998"/>
          </a:xfrm>
          <a:prstGeom prst="rect">
            <a:avLst/>
          </a:prstGeom>
          <a:noFill/>
        </p:spPr>
        <p:txBody>
          <a:bodyPr wrap="none" rtlCol="0">
            <a:spAutoFit/>
          </a:bodyPr>
          <a:lstStyle/>
          <a:p>
            <a:r>
              <a:rPr lang="de-DE" sz="3000" b="1" dirty="0">
                <a:solidFill>
                  <a:srgbClr val="C00000"/>
                </a:solidFill>
                <a:latin typeface="Avenir Next LT Pro" panose="020B0504020202020204" pitchFamily="34" charset="0"/>
              </a:rPr>
              <a:t>FAQ… </a:t>
            </a:r>
            <a:r>
              <a:rPr lang="de-DE" sz="1400" b="1" dirty="0">
                <a:solidFill>
                  <a:srgbClr val="C00000"/>
                </a:solidFill>
                <a:latin typeface="Avenir Next LT Pro" panose="020B0504020202020204" pitchFamily="34" charset="0"/>
              </a:rPr>
              <a:t>1 / 3</a:t>
            </a:r>
          </a:p>
        </p:txBody>
      </p:sp>
      <p:sp>
        <p:nvSpPr>
          <p:cNvPr id="15" name="Textfeld 14">
            <a:extLst>
              <a:ext uri="{FF2B5EF4-FFF2-40B4-BE49-F238E27FC236}">
                <a16:creationId xmlns:a16="http://schemas.microsoft.com/office/drawing/2014/main" id="{7CCF95C2-6D02-4A26-BB70-2C7056501F13}"/>
              </a:ext>
            </a:extLst>
          </p:cNvPr>
          <p:cNvSpPr txBox="1"/>
          <p:nvPr/>
        </p:nvSpPr>
        <p:spPr>
          <a:xfrm>
            <a:off x="308570" y="5057422"/>
            <a:ext cx="3981471" cy="584775"/>
          </a:xfrm>
          <a:prstGeom prst="rect">
            <a:avLst/>
          </a:prstGeom>
          <a:solidFill>
            <a:srgbClr val="CBCBCB"/>
          </a:solidFill>
        </p:spPr>
        <p:txBody>
          <a:bodyPr wrap="square" rtlCol="0">
            <a:spAutoFit/>
          </a:bodyPr>
          <a:lstStyle>
            <a:defPPr>
              <a:defRPr lang="de-DE"/>
            </a:defPPr>
            <a:lvl1pPr>
              <a:defRPr sz="1600">
                <a:solidFill>
                  <a:srgbClr val="C00000"/>
                </a:solidFill>
              </a:defRPr>
            </a:lvl1pPr>
          </a:lstStyle>
          <a:p>
            <a:r>
              <a:rPr lang="de-DE" dirty="0"/>
              <a:t>Wie gestaltet sich das Berufspraktikum im dritten Ausbildungsjahr?</a:t>
            </a:r>
          </a:p>
        </p:txBody>
      </p:sp>
      <p:sp>
        <p:nvSpPr>
          <p:cNvPr id="16" name="Textfeld 15">
            <a:extLst>
              <a:ext uri="{FF2B5EF4-FFF2-40B4-BE49-F238E27FC236}">
                <a16:creationId xmlns:a16="http://schemas.microsoft.com/office/drawing/2014/main" id="{8385791D-FFB2-4D2D-B0EE-AEFC898ED524}"/>
              </a:ext>
            </a:extLst>
          </p:cNvPr>
          <p:cNvSpPr txBox="1"/>
          <p:nvPr/>
        </p:nvSpPr>
        <p:spPr>
          <a:xfrm>
            <a:off x="4113524" y="5090366"/>
            <a:ext cx="7878254" cy="523220"/>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Im Berufspraktikum haben Sie einen Arbeitsvertrag mit einer Einrichtung der Kinder- und Jugendhilfe. Dort arbeiten Sie Vollzeit und werden schulisch begleitet. </a:t>
            </a:r>
            <a:endParaRPr lang="de-DE" sz="1400" dirty="0">
              <a:latin typeface="Avenir Next LT Pro" panose="020B0504020202020204" pitchFamily="34" charset="0"/>
            </a:endParaRPr>
          </a:p>
        </p:txBody>
      </p:sp>
      <p:sp>
        <p:nvSpPr>
          <p:cNvPr id="6" name="Ellipse 5">
            <a:extLst>
              <a:ext uri="{FF2B5EF4-FFF2-40B4-BE49-F238E27FC236}">
                <a16:creationId xmlns:a16="http://schemas.microsoft.com/office/drawing/2014/main" id="{8A244E0B-C09B-4978-AB1E-D1E80D6C8F58}"/>
              </a:ext>
            </a:extLst>
          </p:cNvPr>
          <p:cNvSpPr/>
          <p:nvPr/>
        </p:nvSpPr>
        <p:spPr>
          <a:xfrm>
            <a:off x="228741" y="595890"/>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6AB4360F-6FE8-49E4-8CE8-3A4A616D0633}"/>
              </a:ext>
            </a:extLst>
          </p:cNvPr>
          <p:cNvSpPr/>
          <p:nvPr/>
        </p:nvSpPr>
        <p:spPr>
          <a:xfrm>
            <a:off x="235274" y="2344852"/>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559CB2FB-0D53-4ECB-AB09-183D64E27C81}"/>
              </a:ext>
            </a:extLst>
          </p:cNvPr>
          <p:cNvSpPr/>
          <p:nvPr/>
        </p:nvSpPr>
        <p:spPr>
          <a:xfrm>
            <a:off x="226567" y="4145348"/>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76B80DE9-98EC-4024-983F-19C36DB98875}"/>
              </a:ext>
            </a:extLst>
          </p:cNvPr>
          <p:cNvSpPr/>
          <p:nvPr/>
        </p:nvSpPr>
        <p:spPr>
          <a:xfrm>
            <a:off x="225480" y="4966124"/>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AE3593E7-8F7D-4BB5-BF4B-20B63C30ED25}"/>
              </a:ext>
            </a:extLst>
          </p:cNvPr>
          <p:cNvSpPr txBox="1"/>
          <p:nvPr/>
        </p:nvSpPr>
        <p:spPr>
          <a:xfrm>
            <a:off x="336528" y="5873739"/>
            <a:ext cx="3901643" cy="671915"/>
          </a:xfrm>
          <a:prstGeom prst="rect">
            <a:avLst/>
          </a:prstGeom>
          <a:solidFill>
            <a:srgbClr val="CBCBCB"/>
          </a:solidFill>
        </p:spPr>
        <p:txBody>
          <a:bodyPr wrap="square" rtlCol="0">
            <a:spAutoFit/>
          </a:bodyPr>
          <a:lstStyle>
            <a:defPPr>
              <a:defRPr lang="de-DE"/>
            </a:defPPr>
            <a:lvl1pPr>
              <a:defRPr sz="1600">
                <a:solidFill>
                  <a:srgbClr val="C00000"/>
                </a:solidFill>
              </a:defRPr>
            </a:lvl1pPr>
          </a:lstStyle>
          <a:p>
            <a:r>
              <a:rPr lang="de-DE" dirty="0"/>
              <a:t>Kann ich das Berufspraktikum auch in </a:t>
            </a:r>
            <a:br>
              <a:rPr lang="de-DE" dirty="0"/>
            </a:br>
            <a:r>
              <a:rPr lang="de-DE" dirty="0"/>
              <a:t>Teilzeit machen?</a:t>
            </a:r>
          </a:p>
        </p:txBody>
      </p:sp>
      <p:sp>
        <p:nvSpPr>
          <p:cNvPr id="23" name="Textfeld 22">
            <a:extLst>
              <a:ext uri="{FF2B5EF4-FFF2-40B4-BE49-F238E27FC236}">
                <a16:creationId xmlns:a16="http://schemas.microsoft.com/office/drawing/2014/main" id="{B21EA1E6-88AF-44F1-979D-DEB7C8184485}"/>
              </a:ext>
            </a:extLst>
          </p:cNvPr>
          <p:cNvSpPr txBox="1"/>
          <p:nvPr/>
        </p:nvSpPr>
        <p:spPr>
          <a:xfrm>
            <a:off x="4122056" y="5823776"/>
            <a:ext cx="4336144" cy="738664"/>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Ja, das geht. Die Dauer des Praktikums verlängert sich dann entsprechend der zu absolvierenden Gesamtstunden für ein Jahr.</a:t>
            </a:r>
          </a:p>
        </p:txBody>
      </p:sp>
      <p:sp>
        <p:nvSpPr>
          <p:cNvPr id="24" name="Ellipse 23">
            <a:extLst>
              <a:ext uri="{FF2B5EF4-FFF2-40B4-BE49-F238E27FC236}">
                <a16:creationId xmlns:a16="http://schemas.microsoft.com/office/drawing/2014/main" id="{51630034-7D24-4D82-A6E8-F2720D772BCA}"/>
              </a:ext>
            </a:extLst>
          </p:cNvPr>
          <p:cNvSpPr/>
          <p:nvPr/>
        </p:nvSpPr>
        <p:spPr>
          <a:xfrm>
            <a:off x="238180" y="5795615"/>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abgerundete Ecken 28">
            <a:hlinkClick r:id="rId2" action="ppaction://hlinksldjump" tooltip="Bitte anklicken"/>
            <a:extLst>
              <a:ext uri="{FF2B5EF4-FFF2-40B4-BE49-F238E27FC236}">
                <a16:creationId xmlns:a16="http://schemas.microsoft.com/office/drawing/2014/main" id="{266902A2-7AB1-414B-84AD-C5EBD047D7E1}"/>
              </a:ext>
            </a:extLst>
          </p:cNvPr>
          <p:cNvSpPr/>
          <p:nvPr/>
        </p:nvSpPr>
        <p:spPr>
          <a:xfrm>
            <a:off x="9698386" y="5997657"/>
            <a:ext cx="1505192" cy="57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weitere</a:t>
            </a:r>
          </a:p>
          <a:p>
            <a:pPr algn="ctr"/>
            <a:r>
              <a:rPr lang="de-DE" sz="1600" b="1" dirty="0">
                <a:solidFill>
                  <a:schemeClr val="bg1"/>
                </a:solidFill>
              </a:rPr>
              <a:t>Fragen</a:t>
            </a:r>
          </a:p>
        </p:txBody>
      </p:sp>
      <p:sp>
        <p:nvSpPr>
          <p:cNvPr id="31" name="Textfeld 30">
            <a:extLst>
              <a:ext uri="{FF2B5EF4-FFF2-40B4-BE49-F238E27FC236}">
                <a16:creationId xmlns:a16="http://schemas.microsoft.com/office/drawing/2014/main" id="{870663F6-7704-4705-8EAD-C7B6E4F48D58}"/>
              </a:ext>
            </a:extLst>
          </p:cNvPr>
          <p:cNvSpPr txBox="1"/>
          <p:nvPr/>
        </p:nvSpPr>
        <p:spPr>
          <a:xfrm>
            <a:off x="9144000" y="6080930"/>
            <a:ext cx="513282" cy="646331"/>
          </a:xfrm>
          <a:prstGeom prst="rect">
            <a:avLst/>
          </a:prstGeom>
          <a:noFill/>
        </p:spPr>
        <p:txBody>
          <a:bodyPr wrap="none" rtlCol="0">
            <a:spAutoFit/>
          </a:bodyPr>
          <a:lstStyle/>
          <a:p>
            <a:r>
              <a:rPr lang="de-DE" sz="3600" b="1" dirty="0">
                <a:solidFill>
                  <a:srgbClr val="C00000"/>
                </a:solidFill>
              </a:rPr>
              <a:t>…</a:t>
            </a:r>
          </a:p>
        </p:txBody>
      </p:sp>
      <p:pic>
        <p:nvPicPr>
          <p:cNvPr id="33" name="Grafik 32" descr="Ein Bild, das Text enthält.&#10;&#10;Automatisch generierte Beschreibung">
            <a:extLst>
              <a:ext uri="{FF2B5EF4-FFF2-40B4-BE49-F238E27FC236}">
                <a16:creationId xmlns:a16="http://schemas.microsoft.com/office/drawing/2014/main" id="{A409350E-88FB-4E8F-AEB6-C98027945823}"/>
              </a:ext>
            </a:extLst>
          </p:cNvPr>
          <p:cNvPicPr>
            <a:picLocks noChangeAspect="1"/>
          </p:cNvPicPr>
          <p:nvPr/>
        </p:nvPicPr>
        <p:blipFill rotWithShape="1">
          <a:blip r:embed="rId3">
            <a:clrChange>
              <a:clrFrom>
                <a:srgbClr val="E8EAEC"/>
              </a:clrFrom>
              <a:clrTo>
                <a:srgbClr val="E8EAEC">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144" r="1710" b="-2"/>
          <a:stretch/>
        </p:blipFill>
        <p:spPr>
          <a:xfrm>
            <a:off x="10950148" y="-5342"/>
            <a:ext cx="1127188" cy="72642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Tree>
    <p:extLst>
      <p:ext uri="{BB962C8B-B14F-4D97-AF65-F5344CB8AC3E}">
        <p14:creationId xmlns:p14="http://schemas.microsoft.com/office/powerpoint/2010/main" val="20938208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248DA4AC-2EBD-4C9F-9335-DA9DDB80C500}"/>
              </a:ext>
            </a:extLst>
          </p:cNvPr>
          <p:cNvSpPr txBox="1"/>
          <p:nvPr/>
        </p:nvSpPr>
        <p:spPr>
          <a:xfrm>
            <a:off x="300038" y="1717308"/>
            <a:ext cx="3816350" cy="344069"/>
          </a:xfrm>
          <a:prstGeom prst="rect">
            <a:avLst/>
          </a:prstGeom>
          <a:solidFill>
            <a:schemeClr val="bg1">
              <a:lumMod val="85000"/>
            </a:schemeClr>
          </a:solidFill>
        </p:spPr>
        <p:txBody>
          <a:bodyPr wrap="square" rtlCol="0">
            <a:spAutoFit/>
          </a:bodyPr>
          <a:lstStyle/>
          <a:p>
            <a:pPr>
              <a:lnSpc>
                <a:spcPct val="107000"/>
              </a:lnSpc>
              <a:spcAft>
                <a:spcPts val="800"/>
              </a:spcAft>
            </a:pPr>
            <a:r>
              <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Kann ich das Berufspraktikum verkürzen?</a:t>
            </a:r>
          </a:p>
        </p:txBody>
      </p:sp>
      <p:sp>
        <p:nvSpPr>
          <p:cNvPr id="17" name="Textfeld 16">
            <a:extLst>
              <a:ext uri="{FF2B5EF4-FFF2-40B4-BE49-F238E27FC236}">
                <a16:creationId xmlns:a16="http://schemas.microsoft.com/office/drawing/2014/main" id="{3D6B1532-ACA9-41A0-9D47-DF04F296B1A0}"/>
              </a:ext>
            </a:extLst>
          </p:cNvPr>
          <p:cNvSpPr txBox="1"/>
          <p:nvPr/>
        </p:nvSpPr>
        <p:spPr>
          <a:xfrm>
            <a:off x="300038" y="702551"/>
            <a:ext cx="3816350" cy="607539"/>
          </a:xfrm>
          <a:prstGeom prst="rect">
            <a:avLst/>
          </a:prstGeom>
          <a:solidFill>
            <a:schemeClr val="bg1">
              <a:lumMod val="85000"/>
            </a:schemeClr>
          </a:solidFill>
        </p:spPr>
        <p:txBody>
          <a:bodyPr wrap="square" rtlCol="0">
            <a:spAutoFit/>
          </a:bodyPr>
          <a:lstStyle/>
          <a:p>
            <a:pPr>
              <a:lnSpc>
                <a:spcPct val="107000"/>
              </a:lnSpc>
              <a:spcAft>
                <a:spcPts val="800"/>
              </a:spcAft>
            </a:pPr>
            <a:r>
              <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 welchen Arbeitsfeldern kann ich das Berufspraktikum machen?</a:t>
            </a:r>
          </a:p>
        </p:txBody>
      </p:sp>
      <p:sp>
        <p:nvSpPr>
          <p:cNvPr id="18" name="Textfeld 17">
            <a:extLst>
              <a:ext uri="{FF2B5EF4-FFF2-40B4-BE49-F238E27FC236}">
                <a16:creationId xmlns:a16="http://schemas.microsoft.com/office/drawing/2014/main" id="{CC203B1A-F6F3-4392-BB7C-24D3B38323CD}"/>
              </a:ext>
            </a:extLst>
          </p:cNvPr>
          <p:cNvSpPr txBox="1"/>
          <p:nvPr/>
        </p:nvSpPr>
        <p:spPr>
          <a:xfrm>
            <a:off x="4116388" y="745166"/>
            <a:ext cx="7848600" cy="523220"/>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Das Berufspraktikum können Sie in allen Arbeitsfeldern der Kinder- und Jugendhilfe absolvieren. Wichtig ist, dass Ihnen eine einschlägig ausgebildete Praxisanleitung mit Berufserfahrung zur Verfügung steht. </a:t>
            </a:r>
          </a:p>
        </p:txBody>
      </p:sp>
      <p:sp>
        <p:nvSpPr>
          <p:cNvPr id="19" name="Textfeld 18">
            <a:extLst>
              <a:ext uri="{FF2B5EF4-FFF2-40B4-BE49-F238E27FC236}">
                <a16:creationId xmlns:a16="http://schemas.microsoft.com/office/drawing/2014/main" id="{77EF21BE-E0DE-499F-BAEC-C079341E3CE3}"/>
              </a:ext>
            </a:extLst>
          </p:cNvPr>
          <p:cNvSpPr txBox="1"/>
          <p:nvPr/>
        </p:nvSpPr>
        <p:spPr>
          <a:xfrm>
            <a:off x="4116388" y="1486864"/>
            <a:ext cx="7847958" cy="738664"/>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Wenn ich eine dreijährige Berufserfahrung in einer sozialpädagogischen Einrichtung nachweisen kann sowie das Fachschulexamen mit mindestens „befriedigend“ absolviert ist, kann ich das Berufspraktikums um 6 Monate verkürzen. </a:t>
            </a:r>
          </a:p>
        </p:txBody>
      </p:sp>
      <p:sp>
        <p:nvSpPr>
          <p:cNvPr id="20" name="Textfeld 19">
            <a:extLst>
              <a:ext uri="{FF2B5EF4-FFF2-40B4-BE49-F238E27FC236}">
                <a16:creationId xmlns:a16="http://schemas.microsoft.com/office/drawing/2014/main" id="{35052487-08E7-46BD-99BF-2F0164440116}"/>
              </a:ext>
            </a:extLst>
          </p:cNvPr>
          <p:cNvSpPr txBox="1"/>
          <p:nvPr/>
        </p:nvSpPr>
        <p:spPr>
          <a:xfrm>
            <a:off x="300038" y="2570231"/>
            <a:ext cx="3816350" cy="584775"/>
          </a:xfrm>
          <a:prstGeom prst="rect">
            <a:avLst/>
          </a:prstGeom>
          <a:solidFill>
            <a:schemeClr val="bg1">
              <a:lumMod val="85000"/>
            </a:schemeClr>
          </a:solidFill>
        </p:spPr>
        <p:txBody>
          <a:bodyPr wrap="square" rtlCol="0">
            <a:spAutoFit/>
          </a:bodyPr>
          <a:lstStyle/>
          <a:p>
            <a:r>
              <a:rPr lang="de-DE" sz="1600" dirty="0">
                <a:solidFill>
                  <a:srgbClr val="C00000"/>
                </a:solidFill>
              </a:rPr>
              <a:t>Wie viel Gehalt bekomme ich im Berufspraktikum?</a:t>
            </a:r>
          </a:p>
        </p:txBody>
      </p:sp>
      <p:sp>
        <p:nvSpPr>
          <p:cNvPr id="21" name="Textfeld 20">
            <a:extLst>
              <a:ext uri="{FF2B5EF4-FFF2-40B4-BE49-F238E27FC236}">
                <a16:creationId xmlns:a16="http://schemas.microsoft.com/office/drawing/2014/main" id="{7BDB6F27-280A-44F5-B831-2EF2BD18C69E}"/>
              </a:ext>
            </a:extLst>
          </p:cNvPr>
          <p:cNvSpPr txBox="1"/>
          <p:nvPr/>
        </p:nvSpPr>
        <p:spPr>
          <a:xfrm>
            <a:off x="4116388" y="2481372"/>
            <a:ext cx="7848600" cy="738664"/>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Das Berufspraktikum wird vergütet. Wie hoch das Gehalt ausfällt hängt von Träger der jeweiligen Einrichtung und natürlich auch von der Anzahl der wöchentlichen Arbeitsstunden ab. In der Regel erhalten Berufspraktikanten einen monatlichen Arbeitslohn von rund 1.400 Euro brutto.</a:t>
            </a:r>
          </a:p>
        </p:txBody>
      </p:sp>
      <p:sp>
        <p:nvSpPr>
          <p:cNvPr id="2" name="Textfeld 1">
            <a:extLst>
              <a:ext uri="{FF2B5EF4-FFF2-40B4-BE49-F238E27FC236}">
                <a16:creationId xmlns:a16="http://schemas.microsoft.com/office/drawing/2014/main" id="{E12C27D0-0278-469F-A49E-E08C46458DB6}"/>
              </a:ext>
            </a:extLst>
          </p:cNvPr>
          <p:cNvSpPr txBox="1"/>
          <p:nvPr/>
        </p:nvSpPr>
        <p:spPr>
          <a:xfrm>
            <a:off x="152764" y="-5342"/>
            <a:ext cx="1852623" cy="553998"/>
          </a:xfrm>
          <a:prstGeom prst="rect">
            <a:avLst/>
          </a:prstGeom>
          <a:noFill/>
        </p:spPr>
        <p:txBody>
          <a:bodyPr wrap="none" rtlCol="0">
            <a:spAutoFit/>
          </a:bodyPr>
          <a:lstStyle/>
          <a:p>
            <a:r>
              <a:rPr lang="de-DE" sz="3000" b="1" dirty="0">
                <a:solidFill>
                  <a:srgbClr val="C00000"/>
                </a:solidFill>
                <a:latin typeface="Avenir Next LT Pro" panose="020B0504020202020204" pitchFamily="34" charset="0"/>
              </a:rPr>
              <a:t>FAQ… </a:t>
            </a:r>
            <a:r>
              <a:rPr lang="de-DE" sz="1400" b="1" dirty="0">
                <a:solidFill>
                  <a:srgbClr val="C00000"/>
                </a:solidFill>
                <a:latin typeface="Avenir Next LT Pro" panose="020B0504020202020204" pitchFamily="34" charset="0"/>
              </a:rPr>
              <a:t>2 / 3</a:t>
            </a:r>
          </a:p>
        </p:txBody>
      </p:sp>
      <p:sp>
        <p:nvSpPr>
          <p:cNvPr id="4" name="Ellipse 3">
            <a:extLst>
              <a:ext uri="{FF2B5EF4-FFF2-40B4-BE49-F238E27FC236}">
                <a16:creationId xmlns:a16="http://schemas.microsoft.com/office/drawing/2014/main" id="{12B12CC0-260A-4026-BB33-CFA8320FF6CB}"/>
              </a:ext>
            </a:extLst>
          </p:cNvPr>
          <p:cNvSpPr/>
          <p:nvPr/>
        </p:nvSpPr>
        <p:spPr>
          <a:xfrm>
            <a:off x="228741" y="595890"/>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CF64A097-F461-4479-BCBB-6E36B1FC59BB}"/>
              </a:ext>
            </a:extLst>
          </p:cNvPr>
          <p:cNvSpPr/>
          <p:nvPr/>
        </p:nvSpPr>
        <p:spPr>
          <a:xfrm>
            <a:off x="227654" y="1648892"/>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BCAEFEE8-3242-46DF-A1A3-3FB5E588E867}"/>
              </a:ext>
            </a:extLst>
          </p:cNvPr>
          <p:cNvSpPr/>
          <p:nvPr/>
        </p:nvSpPr>
        <p:spPr>
          <a:xfrm>
            <a:off x="226567" y="2482004"/>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4D94432B-65D5-42ED-94BF-80C9B6189151}"/>
              </a:ext>
            </a:extLst>
          </p:cNvPr>
          <p:cNvSpPr txBox="1"/>
          <p:nvPr/>
        </p:nvSpPr>
        <p:spPr>
          <a:xfrm>
            <a:off x="323828" y="3894868"/>
            <a:ext cx="3792560" cy="607539"/>
          </a:xfrm>
          <a:prstGeom prst="rect">
            <a:avLst/>
          </a:prstGeom>
          <a:solidFill>
            <a:schemeClr val="bg1">
              <a:lumMod val="85000"/>
            </a:schemeClr>
          </a:solidFill>
        </p:spPr>
        <p:txBody>
          <a:bodyPr wrap="square" rtlCol="0">
            <a:spAutoFit/>
          </a:bodyPr>
          <a:lstStyle/>
          <a:p>
            <a:pPr>
              <a:lnSpc>
                <a:spcPct val="107000"/>
              </a:lnSpc>
              <a:spcAft>
                <a:spcPts val="800"/>
              </a:spcAft>
            </a:pPr>
            <a:r>
              <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Wie finde ich eine Praxisstelle im ersten und zweiten Ausbildungsjahr?</a:t>
            </a:r>
          </a:p>
        </p:txBody>
      </p:sp>
      <p:sp>
        <p:nvSpPr>
          <p:cNvPr id="28" name="Textfeld 27">
            <a:extLst>
              <a:ext uri="{FF2B5EF4-FFF2-40B4-BE49-F238E27FC236}">
                <a16:creationId xmlns:a16="http://schemas.microsoft.com/office/drawing/2014/main" id="{09460E5D-DE7A-4698-91B4-A733673BFB23}"/>
              </a:ext>
            </a:extLst>
          </p:cNvPr>
          <p:cNvSpPr txBox="1"/>
          <p:nvPr/>
        </p:nvSpPr>
        <p:spPr>
          <a:xfrm>
            <a:off x="4116388" y="3440616"/>
            <a:ext cx="7837432" cy="1600438"/>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pPr marL="185738" lvl="0" indent="-185738">
              <a:buFont typeface="Arial" panose="020B0604020202020204" pitchFamily="34" charset="0"/>
              <a:buChar char="•"/>
            </a:pPr>
            <a:r>
              <a:rPr lang="de-DE" sz="1400" dirty="0"/>
              <a:t>Im ersten Ausbildungsjahr stellen wir Ihnen Praxiseinrichtungen zur Verfügung. Sie müssen also auch die Bereitschaft mitbringen, Entfernungen zu überbrücken. Wir suchen gemeinsam nach guten Lösungen für alle Beteiligten.</a:t>
            </a:r>
          </a:p>
          <a:p>
            <a:pPr marL="185738" lvl="0" indent="-185738">
              <a:buFont typeface="Arial" panose="020B0604020202020204" pitchFamily="34" charset="0"/>
              <a:buChar char="•"/>
            </a:pPr>
            <a:r>
              <a:rPr lang="de-DE" sz="1400" dirty="0"/>
              <a:t>Im zweiten Ausbildungsjahr und im Berufspraktikum können Sie sich in der Regel die Einrichtung in Absprache mit der Schule selbst suchen. </a:t>
            </a:r>
          </a:p>
          <a:p>
            <a:pPr marL="185738" lvl="0" indent="-185738">
              <a:buFont typeface="Arial" panose="020B0604020202020204" pitchFamily="34" charset="0"/>
              <a:buChar char="•"/>
            </a:pPr>
            <a:r>
              <a:rPr lang="de-DE" sz="1400" dirty="0"/>
              <a:t>Grundsätzlich gilt, dass Sie im ersten und zweiten Ausbildungsjahr in einer Einrichtung Ihr Praktikum absolvieren, in der Sie bislang noch nicht gearbeitet haben.</a:t>
            </a:r>
          </a:p>
        </p:txBody>
      </p:sp>
      <p:sp>
        <p:nvSpPr>
          <p:cNvPr id="10" name="Ellipse 9">
            <a:extLst>
              <a:ext uri="{FF2B5EF4-FFF2-40B4-BE49-F238E27FC236}">
                <a16:creationId xmlns:a16="http://schemas.microsoft.com/office/drawing/2014/main" id="{997077A4-2BEE-4E67-84AC-8482213B3014}"/>
              </a:ext>
            </a:extLst>
          </p:cNvPr>
          <p:cNvSpPr/>
          <p:nvPr/>
        </p:nvSpPr>
        <p:spPr>
          <a:xfrm>
            <a:off x="225480" y="3810780"/>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573F2A3F-6A27-46AC-A6D9-4C19E8967A98}"/>
              </a:ext>
            </a:extLst>
          </p:cNvPr>
          <p:cNvSpPr txBox="1"/>
          <p:nvPr/>
        </p:nvSpPr>
        <p:spPr>
          <a:xfrm>
            <a:off x="323828" y="5440667"/>
            <a:ext cx="3741760" cy="607539"/>
          </a:xfrm>
          <a:prstGeom prst="rect">
            <a:avLst/>
          </a:prstGeom>
          <a:solidFill>
            <a:schemeClr val="bg1">
              <a:lumMod val="85000"/>
            </a:schemeClr>
          </a:solidFill>
        </p:spPr>
        <p:txBody>
          <a:bodyPr wrap="square" rtlCol="0">
            <a:spAutoFit/>
          </a:bodyPr>
          <a:lstStyle>
            <a:defPPr>
              <a:defRPr lang="de-DE"/>
            </a:defPPr>
            <a:lvl1pPr>
              <a:lnSpc>
                <a:spcPct val="107000"/>
              </a:lnSpc>
              <a:spcAft>
                <a:spcPts val="800"/>
              </a:spcAft>
              <a:defRPr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Wie weit darf die Praktikumsstelle von der Schule entfernt sein?</a:t>
            </a:r>
          </a:p>
        </p:txBody>
      </p:sp>
      <p:sp>
        <p:nvSpPr>
          <p:cNvPr id="30" name="Textfeld 29">
            <a:extLst>
              <a:ext uri="{FF2B5EF4-FFF2-40B4-BE49-F238E27FC236}">
                <a16:creationId xmlns:a16="http://schemas.microsoft.com/office/drawing/2014/main" id="{091BA00E-39E3-4948-8052-F9D39227FFEF}"/>
              </a:ext>
            </a:extLst>
          </p:cNvPr>
          <p:cNvSpPr txBox="1"/>
          <p:nvPr/>
        </p:nvSpPr>
        <p:spPr>
          <a:xfrm>
            <a:off x="4116389" y="5381969"/>
            <a:ext cx="5002212" cy="1169551"/>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pPr lvl="0"/>
            <a:r>
              <a:rPr lang="de-DE" sz="1400" dirty="0"/>
              <a:t>Sie können in eine Kindertagesstätte, in eine Offene Ganztagsschule oder in eine Heimeinrichtung gehen. Die Einrichtung darf nicht weiter als 30 km entfernt von der Schule liegen. Eine Ausnahme besteht im Heimbereich, dort darf die Entfernung bis maximal 50 km betragen. </a:t>
            </a:r>
          </a:p>
        </p:txBody>
      </p:sp>
      <p:sp>
        <p:nvSpPr>
          <p:cNvPr id="12" name="Ellipse 11">
            <a:extLst>
              <a:ext uri="{FF2B5EF4-FFF2-40B4-BE49-F238E27FC236}">
                <a16:creationId xmlns:a16="http://schemas.microsoft.com/office/drawing/2014/main" id="{505FD331-EFFE-4891-9D1A-C228D9A8399A}"/>
              </a:ext>
            </a:extLst>
          </p:cNvPr>
          <p:cNvSpPr/>
          <p:nvPr/>
        </p:nvSpPr>
        <p:spPr>
          <a:xfrm>
            <a:off x="253071" y="5341968"/>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abgerundete Ecken 33">
            <a:hlinkClick r:id="rId2" action="ppaction://hlinksldjump" tooltip="Bitte anklicken"/>
            <a:extLst>
              <a:ext uri="{FF2B5EF4-FFF2-40B4-BE49-F238E27FC236}">
                <a16:creationId xmlns:a16="http://schemas.microsoft.com/office/drawing/2014/main" id="{2F3EB7B3-8280-424B-8296-179D0DD5AEEA}"/>
              </a:ext>
            </a:extLst>
          </p:cNvPr>
          <p:cNvSpPr/>
          <p:nvPr/>
        </p:nvSpPr>
        <p:spPr>
          <a:xfrm>
            <a:off x="9920456" y="5962285"/>
            <a:ext cx="1440000" cy="57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weitere</a:t>
            </a:r>
          </a:p>
          <a:p>
            <a:pPr algn="ctr"/>
            <a:r>
              <a:rPr lang="de-DE" sz="1600" b="1" dirty="0">
                <a:solidFill>
                  <a:schemeClr val="bg1"/>
                </a:solidFill>
              </a:rPr>
              <a:t>Fragen</a:t>
            </a:r>
          </a:p>
        </p:txBody>
      </p:sp>
      <p:sp>
        <p:nvSpPr>
          <p:cNvPr id="36" name="Textfeld 35">
            <a:extLst>
              <a:ext uri="{FF2B5EF4-FFF2-40B4-BE49-F238E27FC236}">
                <a16:creationId xmlns:a16="http://schemas.microsoft.com/office/drawing/2014/main" id="{25DDEDEF-CF28-48A2-BB4C-6944567A655D}"/>
              </a:ext>
            </a:extLst>
          </p:cNvPr>
          <p:cNvSpPr txBox="1"/>
          <p:nvPr/>
        </p:nvSpPr>
        <p:spPr>
          <a:xfrm>
            <a:off x="9444448" y="6093993"/>
            <a:ext cx="513282" cy="646331"/>
          </a:xfrm>
          <a:prstGeom prst="rect">
            <a:avLst/>
          </a:prstGeom>
          <a:noFill/>
        </p:spPr>
        <p:txBody>
          <a:bodyPr wrap="none" rtlCol="0">
            <a:spAutoFit/>
          </a:bodyPr>
          <a:lstStyle/>
          <a:p>
            <a:r>
              <a:rPr lang="de-DE" sz="3600" b="1" dirty="0">
                <a:solidFill>
                  <a:srgbClr val="C00000"/>
                </a:solidFill>
              </a:rPr>
              <a:t>…</a:t>
            </a:r>
          </a:p>
        </p:txBody>
      </p:sp>
      <p:pic>
        <p:nvPicPr>
          <p:cNvPr id="38" name="Grafik 37" descr="Ein Bild, das Text enthält.&#10;&#10;Automatisch generierte Beschreibung">
            <a:extLst>
              <a:ext uri="{FF2B5EF4-FFF2-40B4-BE49-F238E27FC236}">
                <a16:creationId xmlns:a16="http://schemas.microsoft.com/office/drawing/2014/main" id="{A1B14FE8-7C7A-4360-A8AD-4EA34EC35B05}"/>
              </a:ext>
            </a:extLst>
          </p:cNvPr>
          <p:cNvPicPr>
            <a:picLocks noChangeAspect="1"/>
          </p:cNvPicPr>
          <p:nvPr/>
        </p:nvPicPr>
        <p:blipFill rotWithShape="1">
          <a:blip r:embed="rId3">
            <a:clrChange>
              <a:clrFrom>
                <a:srgbClr val="E8EAEC"/>
              </a:clrFrom>
              <a:clrTo>
                <a:srgbClr val="E8EAEC">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144" r="1710" b="-2"/>
          <a:stretch/>
        </p:blipFill>
        <p:spPr>
          <a:xfrm>
            <a:off x="10950148" y="-5342"/>
            <a:ext cx="1127188" cy="72642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Tree>
    <p:extLst>
      <p:ext uri="{BB962C8B-B14F-4D97-AF65-F5344CB8AC3E}">
        <p14:creationId xmlns:p14="http://schemas.microsoft.com/office/powerpoint/2010/main" val="26104784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248DA4AC-2EBD-4C9F-9335-DA9DDB80C500}"/>
              </a:ext>
            </a:extLst>
          </p:cNvPr>
          <p:cNvSpPr txBox="1"/>
          <p:nvPr/>
        </p:nvSpPr>
        <p:spPr>
          <a:xfrm>
            <a:off x="300038" y="1532015"/>
            <a:ext cx="3816350" cy="607539"/>
          </a:xfrm>
          <a:prstGeom prst="rect">
            <a:avLst/>
          </a:prstGeom>
          <a:solidFill>
            <a:schemeClr val="bg1">
              <a:lumMod val="85000"/>
            </a:schemeClr>
          </a:solidFill>
        </p:spPr>
        <p:txBody>
          <a:bodyPr wrap="square" rtlCol="0">
            <a:spAutoFit/>
          </a:bodyPr>
          <a:lstStyle/>
          <a:p>
            <a:pPr>
              <a:lnSpc>
                <a:spcPct val="107000"/>
              </a:lnSpc>
              <a:spcAft>
                <a:spcPts val="800"/>
              </a:spcAft>
            </a:pPr>
            <a:r>
              <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Bekomme ich einen Schülerausweis</a:t>
            </a:r>
            <a:br>
              <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und Schülerticket?</a:t>
            </a:r>
          </a:p>
        </p:txBody>
      </p:sp>
      <p:sp>
        <p:nvSpPr>
          <p:cNvPr id="17" name="Textfeld 16">
            <a:extLst>
              <a:ext uri="{FF2B5EF4-FFF2-40B4-BE49-F238E27FC236}">
                <a16:creationId xmlns:a16="http://schemas.microsoft.com/office/drawing/2014/main" id="{3D6B1532-ACA9-41A0-9D47-DF04F296B1A0}"/>
              </a:ext>
            </a:extLst>
          </p:cNvPr>
          <p:cNvSpPr txBox="1"/>
          <p:nvPr/>
        </p:nvSpPr>
        <p:spPr>
          <a:xfrm>
            <a:off x="300038" y="729477"/>
            <a:ext cx="3816350" cy="607539"/>
          </a:xfrm>
          <a:prstGeom prst="rect">
            <a:avLst/>
          </a:prstGeom>
          <a:solidFill>
            <a:schemeClr val="bg1">
              <a:lumMod val="85000"/>
            </a:schemeClr>
          </a:solidFill>
        </p:spPr>
        <p:txBody>
          <a:bodyPr wrap="square" rtlCol="0">
            <a:spAutoFit/>
          </a:bodyPr>
          <a:lstStyle/>
          <a:p>
            <a:pPr>
              <a:lnSpc>
                <a:spcPct val="107000"/>
              </a:lnSpc>
              <a:spcAft>
                <a:spcPts val="800"/>
              </a:spcAft>
            </a:pPr>
            <a:r>
              <a:rPr lang="de-DE"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Wie wird sichergestellt, dass ich in der Praxis gut betreut werde?</a:t>
            </a:r>
          </a:p>
        </p:txBody>
      </p:sp>
      <p:sp>
        <p:nvSpPr>
          <p:cNvPr id="18" name="Textfeld 17">
            <a:extLst>
              <a:ext uri="{FF2B5EF4-FFF2-40B4-BE49-F238E27FC236}">
                <a16:creationId xmlns:a16="http://schemas.microsoft.com/office/drawing/2014/main" id="{CC203B1A-F6F3-4392-BB7C-24D3B38323CD}"/>
              </a:ext>
            </a:extLst>
          </p:cNvPr>
          <p:cNvSpPr txBox="1"/>
          <p:nvPr/>
        </p:nvSpPr>
        <p:spPr>
          <a:xfrm>
            <a:off x="4116388" y="670492"/>
            <a:ext cx="7848600" cy="738664"/>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pPr lvl="0"/>
            <a:r>
              <a:rPr lang="de-DE" sz="1400" dirty="0"/>
              <a:t>Wir schließen mit den Einrichtungen und mit Ihnen eine Praxiskontrakt ab. Darin werden die für eine gute Ausbildung erforderlichen Rahmenbedingungen, Kommunikationswege, Rechte und Pflichten aller Beteiligten transparent geregelt.</a:t>
            </a:r>
          </a:p>
        </p:txBody>
      </p:sp>
      <p:sp>
        <p:nvSpPr>
          <p:cNvPr id="19" name="Textfeld 18">
            <a:extLst>
              <a:ext uri="{FF2B5EF4-FFF2-40B4-BE49-F238E27FC236}">
                <a16:creationId xmlns:a16="http://schemas.microsoft.com/office/drawing/2014/main" id="{77EF21BE-E0DE-499F-BAEC-C079341E3CE3}"/>
              </a:ext>
            </a:extLst>
          </p:cNvPr>
          <p:cNvSpPr txBox="1"/>
          <p:nvPr/>
        </p:nvSpPr>
        <p:spPr>
          <a:xfrm>
            <a:off x="4116388" y="1643093"/>
            <a:ext cx="7848600" cy="338554"/>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pPr algn="ctr"/>
            <a:r>
              <a:rPr lang="de-DE" sz="1600" dirty="0"/>
              <a:t>Ja</a:t>
            </a:r>
          </a:p>
        </p:txBody>
      </p:sp>
      <p:sp>
        <p:nvSpPr>
          <p:cNvPr id="21" name="Textfeld 20">
            <a:extLst>
              <a:ext uri="{FF2B5EF4-FFF2-40B4-BE49-F238E27FC236}">
                <a16:creationId xmlns:a16="http://schemas.microsoft.com/office/drawing/2014/main" id="{FA024546-34BC-4F0B-9C15-F3561EDAE11A}"/>
              </a:ext>
            </a:extLst>
          </p:cNvPr>
          <p:cNvSpPr txBox="1"/>
          <p:nvPr/>
        </p:nvSpPr>
        <p:spPr>
          <a:xfrm>
            <a:off x="300038" y="2507236"/>
            <a:ext cx="3758407" cy="344069"/>
          </a:xfrm>
          <a:prstGeom prst="rect">
            <a:avLst/>
          </a:prstGeom>
          <a:solidFill>
            <a:schemeClr val="bg1">
              <a:lumMod val="85000"/>
            </a:schemeClr>
          </a:solidFill>
        </p:spPr>
        <p:txBody>
          <a:bodyPr wrap="square" rtlCol="0">
            <a:spAutoFit/>
          </a:bodyPr>
          <a:lstStyle/>
          <a:p>
            <a:pPr>
              <a:lnSpc>
                <a:spcPct val="107000"/>
              </a:lnSpc>
              <a:spcAft>
                <a:spcPts val="800"/>
              </a:spcAft>
            </a:pPr>
            <a:r>
              <a:rPr lang="de-DE" sz="16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Kann ich BAföG bekommen?</a:t>
            </a:r>
            <a:endPar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feld 21">
            <a:extLst>
              <a:ext uri="{FF2B5EF4-FFF2-40B4-BE49-F238E27FC236}">
                <a16:creationId xmlns:a16="http://schemas.microsoft.com/office/drawing/2014/main" id="{A5C03A5B-362E-49F1-B2EB-B5DF8B77EB80}"/>
              </a:ext>
            </a:extLst>
          </p:cNvPr>
          <p:cNvSpPr txBox="1"/>
          <p:nvPr/>
        </p:nvSpPr>
        <p:spPr>
          <a:xfrm>
            <a:off x="300038" y="3412889"/>
            <a:ext cx="3816350" cy="344069"/>
          </a:xfrm>
          <a:prstGeom prst="rect">
            <a:avLst/>
          </a:prstGeom>
          <a:solidFill>
            <a:schemeClr val="bg1">
              <a:lumMod val="85000"/>
            </a:schemeClr>
          </a:solidFill>
        </p:spPr>
        <p:txBody>
          <a:bodyPr wrap="square" rtlCol="0">
            <a:spAutoFit/>
          </a:bodyPr>
          <a:lstStyle/>
          <a:p>
            <a:pPr>
              <a:lnSpc>
                <a:spcPct val="107000"/>
              </a:lnSpc>
              <a:spcAft>
                <a:spcPts val="800"/>
              </a:spcAft>
            </a:pPr>
            <a:r>
              <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Habe ich die normalen Schulferien NRW?</a:t>
            </a:r>
          </a:p>
        </p:txBody>
      </p:sp>
      <p:sp>
        <p:nvSpPr>
          <p:cNvPr id="23" name="Textfeld 22">
            <a:extLst>
              <a:ext uri="{FF2B5EF4-FFF2-40B4-BE49-F238E27FC236}">
                <a16:creationId xmlns:a16="http://schemas.microsoft.com/office/drawing/2014/main" id="{3DE72B39-C79F-45D4-B69A-AD4C4EB82EBC}"/>
              </a:ext>
            </a:extLst>
          </p:cNvPr>
          <p:cNvSpPr txBox="1"/>
          <p:nvPr/>
        </p:nvSpPr>
        <p:spPr>
          <a:xfrm>
            <a:off x="4116388" y="3408676"/>
            <a:ext cx="7848600" cy="338554"/>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pPr lvl="0" algn="ctr"/>
            <a:r>
              <a:rPr lang="de-DE" sz="1600" dirty="0"/>
              <a:t>JA</a:t>
            </a:r>
          </a:p>
        </p:txBody>
      </p:sp>
      <p:sp>
        <p:nvSpPr>
          <p:cNvPr id="24" name="Textfeld 23">
            <a:extLst>
              <a:ext uri="{FF2B5EF4-FFF2-40B4-BE49-F238E27FC236}">
                <a16:creationId xmlns:a16="http://schemas.microsoft.com/office/drawing/2014/main" id="{C950E5EC-45DA-4E9E-A9B1-A216BDF689E1}"/>
              </a:ext>
            </a:extLst>
          </p:cNvPr>
          <p:cNvSpPr txBox="1"/>
          <p:nvPr/>
        </p:nvSpPr>
        <p:spPr>
          <a:xfrm>
            <a:off x="4116388" y="2237136"/>
            <a:ext cx="7848600" cy="954107"/>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r>
              <a:rPr lang="de-DE" sz="1400" dirty="0"/>
              <a:t>Ja. Sie können Schüler-BAföG bekommen oder Aufstiegs-BAföG. Da hier die individuellen Unterschiede groß sind, bitten wir Sie sich darüber zu informieren, welche der Unterstützungsmöglichkeiten für Sie die Richtige ist. Informieren Sie sich bitte auf jeden Fall, da durch eine neue gesetzliche Regelung des Aufstiegs-</a:t>
            </a:r>
            <a:r>
              <a:rPr lang="de-DE" sz="1400" dirty="0" err="1"/>
              <a:t>BAföGs</a:t>
            </a:r>
            <a:r>
              <a:rPr lang="de-DE" sz="1400" dirty="0"/>
              <a:t> sehr viele unserer Studierenden eine finanzielle Unterstützung erhalten.</a:t>
            </a:r>
          </a:p>
        </p:txBody>
      </p:sp>
      <p:sp>
        <p:nvSpPr>
          <p:cNvPr id="2" name="Textfeld 1">
            <a:extLst>
              <a:ext uri="{FF2B5EF4-FFF2-40B4-BE49-F238E27FC236}">
                <a16:creationId xmlns:a16="http://schemas.microsoft.com/office/drawing/2014/main" id="{8B71356F-C432-4A2F-AB34-CE4A80A3D03D}"/>
              </a:ext>
            </a:extLst>
          </p:cNvPr>
          <p:cNvSpPr txBox="1"/>
          <p:nvPr/>
        </p:nvSpPr>
        <p:spPr>
          <a:xfrm>
            <a:off x="152764" y="-5342"/>
            <a:ext cx="1852623" cy="553998"/>
          </a:xfrm>
          <a:prstGeom prst="rect">
            <a:avLst/>
          </a:prstGeom>
          <a:noFill/>
        </p:spPr>
        <p:txBody>
          <a:bodyPr wrap="none" rtlCol="0">
            <a:spAutoFit/>
          </a:bodyPr>
          <a:lstStyle/>
          <a:p>
            <a:r>
              <a:rPr lang="de-DE" sz="3000" b="1" dirty="0">
                <a:solidFill>
                  <a:srgbClr val="C00000"/>
                </a:solidFill>
                <a:latin typeface="Avenir Next LT Pro" panose="020B0504020202020204" pitchFamily="34" charset="0"/>
              </a:rPr>
              <a:t>FAQ… </a:t>
            </a:r>
            <a:r>
              <a:rPr lang="de-DE" sz="1400" b="1" dirty="0">
                <a:solidFill>
                  <a:srgbClr val="C00000"/>
                </a:solidFill>
                <a:latin typeface="Avenir Next LT Pro" panose="020B0504020202020204" pitchFamily="34" charset="0"/>
              </a:rPr>
              <a:t>3 / 3</a:t>
            </a:r>
          </a:p>
        </p:txBody>
      </p:sp>
      <p:sp>
        <p:nvSpPr>
          <p:cNvPr id="4" name="Ellipse 3">
            <a:extLst>
              <a:ext uri="{FF2B5EF4-FFF2-40B4-BE49-F238E27FC236}">
                <a16:creationId xmlns:a16="http://schemas.microsoft.com/office/drawing/2014/main" id="{5B503F23-1231-4C17-9597-640D8078E65B}"/>
              </a:ext>
            </a:extLst>
          </p:cNvPr>
          <p:cNvSpPr/>
          <p:nvPr/>
        </p:nvSpPr>
        <p:spPr>
          <a:xfrm>
            <a:off x="228741" y="595890"/>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31DC5560-3C2B-4620-9C5A-573FB0B9F5EA}"/>
              </a:ext>
            </a:extLst>
          </p:cNvPr>
          <p:cNvSpPr/>
          <p:nvPr/>
        </p:nvSpPr>
        <p:spPr>
          <a:xfrm>
            <a:off x="227654" y="1445399"/>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AA9A2980-920C-43EF-B418-45D4981152E5}"/>
              </a:ext>
            </a:extLst>
          </p:cNvPr>
          <p:cNvSpPr/>
          <p:nvPr/>
        </p:nvSpPr>
        <p:spPr>
          <a:xfrm>
            <a:off x="226567" y="2427872"/>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1FC5EBF4-8B8B-4230-B385-247EDFD56FA1}"/>
              </a:ext>
            </a:extLst>
          </p:cNvPr>
          <p:cNvSpPr/>
          <p:nvPr/>
        </p:nvSpPr>
        <p:spPr>
          <a:xfrm>
            <a:off x="226566" y="3303036"/>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abgerundete Ecken 33">
            <a:hlinkClick r:id="rId2" action="ppaction://hlinksldjump" tooltip="Bitte anklicken"/>
            <a:extLst>
              <a:ext uri="{FF2B5EF4-FFF2-40B4-BE49-F238E27FC236}">
                <a16:creationId xmlns:a16="http://schemas.microsoft.com/office/drawing/2014/main" id="{504F8879-B9CB-4EAD-8E7E-DD755C97438D}"/>
              </a:ext>
            </a:extLst>
          </p:cNvPr>
          <p:cNvSpPr/>
          <p:nvPr/>
        </p:nvSpPr>
        <p:spPr>
          <a:xfrm>
            <a:off x="9925460" y="5982198"/>
            <a:ext cx="1440000" cy="576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bg1"/>
                </a:solidFill>
              </a:rPr>
              <a:t>zurück</a:t>
            </a:r>
          </a:p>
        </p:txBody>
      </p:sp>
      <p:pic>
        <p:nvPicPr>
          <p:cNvPr id="36" name="Grafik 35" descr="Ein Bild, das Text enthält.&#10;&#10;Automatisch generierte Beschreibung">
            <a:extLst>
              <a:ext uri="{FF2B5EF4-FFF2-40B4-BE49-F238E27FC236}">
                <a16:creationId xmlns:a16="http://schemas.microsoft.com/office/drawing/2014/main" id="{1E43D9AA-DCE2-455F-934E-F922881D044E}"/>
              </a:ext>
            </a:extLst>
          </p:cNvPr>
          <p:cNvPicPr>
            <a:picLocks noChangeAspect="1"/>
          </p:cNvPicPr>
          <p:nvPr/>
        </p:nvPicPr>
        <p:blipFill rotWithShape="1">
          <a:blip r:embed="rId3">
            <a:clrChange>
              <a:clrFrom>
                <a:srgbClr val="E8EAEC"/>
              </a:clrFrom>
              <a:clrTo>
                <a:srgbClr val="E8EAEC">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l="144" r="1710" b="-2"/>
          <a:stretch/>
        </p:blipFill>
        <p:spPr>
          <a:xfrm>
            <a:off x="10950148" y="-5342"/>
            <a:ext cx="1127188" cy="72642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25" name="Textfeld 24">
            <a:extLst>
              <a:ext uri="{FF2B5EF4-FFF2-40B4-BE49-F238E27FC236}">
                <a16:creationId xmlns:a16="http://schemas.microsoft.com/office/drawing/2014/main" id="{B6DE1901-9E9D-4967-85E8-A9891103632A}"/>
              </a:ext>
            </a:extLst>
          </p:cNvPr>
          <p:cNvSpPr txBox="1"/>
          <p:nvPr/>
        </p:nvSpPr>
        <p:spPr>
          <a:xfrm>
            <a:off x="291798" y="4269624"/>
            <a:ext cx="3816350" cy="344069"/>
          </a:xfrm>
          <a:prstGeom prst="rect">
            <a:avLst/>
          </a:prstGeom>
          <a:solidFill>
            <a:schemeClr val="bg1">
              <a:lumMod val="85000"/>
            </a:schemeClr>
          </a:solidFill>
        </p:spPr>
        <p:txBody>
          <a:bodyPr wrap="square" rtlCol="0">
            <a:spAutoFit/>
          </a:bodyPr>
          <a:lstStyle/>
          <a:p>
            <a:pPr>
              <a:lnSpc>
                <a:spcPct val="107000"/>
              </a:lnSpc>
              <a:spcAft>
                <a:spcPts val="800"/>
              </a:spcAft>
            </a:pPr>
            <a:r>
              <a:rPr lang="de-DE"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Welche Kosten kommen auf mich zu?</a:t>
            </a:r>
          </a:p>
        </p:txBody>
      </p:sp>
      <p:sp>
        <p:nvSpPr>
          <p:cNvPr id="26" name="Textfeld 25">
            <a:extLst>
              <a:ext uri="{FF2B5EF4-FFF2-40B4-BE49-F238E27FC236}">
                <a16:creationId xmlns:a16="http://schemas.microsoft.com/office/drawing/2014/main" id="{538BBB2D-7668-4DF7-8FA5-CAB809A606E2}"/>
              </a:ext>
            </a:extLst>
          </p:cNvPr>
          <p:cNvSpPr txBox="1"/>
          <p:nvPr/>
        </p:nvSpPr>
        <p:spPr>
          <a:xfrm>
            <a:off x="4108148" y="3968848"/>
            <a:ext cx="7848600" cy="1004186"/>
          </a:xfrm>
          <a:prstGeom prst="rect">
            <a:avLst/>
          </a:prstGeom>
          <a:solidFill>
            <a:schemeClr val="accent5">
              <a:lumMod val="40000"/>
              <a:lumOff val="60000"/>
            </a:schemeClr>
          </a:solidFill>
          <a:effectLst>
            <a:outerShdw blurRad="50800" dist="38100" dir="10800000" algn="r" rotWithShape="0">
              <a:prstClr val="black">
                <a:alpha val="40000"/>
              </a:prstClr>
            </a:outerShdw>
          </a:effectLst>
        </p:spPr>
        <p:txBody>
          <a:bodyPr wrap="square" rtlCol="0">
            <a:spAutoFit/>
          </a:bodyPr>
          <a:lstStyle/>
          <a:p>
            <a:pPr marL="185738" lvl="0" indent="-185738">
              <a:lnSpc>
                <a:spcPct val="107000"/>
              </a:lnSpc>
              <a:buFont typeface="Symbol" panose="05050102010706020507" pitchFamily="18" charset="2"/>
              <a:buChar char=""/>
            </a:pPr>
            <a:r>
              <a:rPr lang="de-DE" sz="1400" dirty="0">
                <a:effectLst/>
                <a:latin typeface="Calibri" panose="020F0502020204030204" pitchFamily="34" charset="0"/>
                <a:ea typeface="Calibri" panose="020F0502020204030204" pitchFamily="34" charset="0"/>
                <a:cs typeface="Times New Roman" panose="02020603050405020304" pitchFamily="18" charset="0"/>
              </a:rPr>
              <a:t>Derzeit 30 € Sachkostenpauschale (z.B. Kopierpapier, Kunstmaterial …) pro Schuljahr</a:t>
            </a:r>
          </a:p>
          <a:p>
            <a:pPr marL="185738" lvl="0" indent="-185738">
              <a:lnSpc>
                <a:spcPct val="107000"/>
              </a:lnSpc>
              <a:buFont typeface="Symbol" panose="05050102010706020507" pitchFamily="18" charset="2"/>
              <a:buChar char=""/>
            </a:pPr>
            <a:r>
              <a:rPr lang="de-DE" sz="1400" dirty="0">
                <a:effectLst/>
                <a:latin typeface="Calibri" panose="020F0502020204030204" pitchFamily="34" charset="0"/>
                <a:ea typeface="Calibri" panose="020F0502020204030204" pitchFamily="34" charset="0"/>
                <a:cs typeface="Times New Roman" panose="02020603050405020304" pitchFamily="18" charset="0"/>
              </a:rPr>
              <a:t>Derzeit 97 € Eigenanteil für Lehrmittel pro Schuljahr</a:t>
            </a:r>
          </a:p>
          <a:p>
            <a:pPr marL="185738" lvl="0" indent="-185738">
              <a:lnSpc>
                <a:spcPct val="107000"/>
              </a:lnSpc>
              <a:buFont typeface="Symbol" panose="05050102010706020507" pitchFamily="18" charset="2"/>
              <a:buChar char=""/>
            </a:pPr>
            <a:r>
              <a:rPr lang="de-DE" sz="1400" dirty="0">
                <a:effectLst/>
                <a:latin typeface="Calibri" panose="020F0502020204030204" pitchFamily="34" charset="0"/>
                <a:ea typeface="Calibri" panose="020F0502020204030204" pitchFamily="34" charset="0"/>
                <a:cs typeface="Times New Roman" panose="02020603050405020304" pitchFamily="18" charset="0"/>
              </a:rPr>
              <a:t>Ca. 92 € Tage religiöser Orientierung im ersten Ausbildungsjahr</a:t>
            </a:r>
          </a:p>
          <a:p>
            <a:pPr marL="185738" lvl="0" indent="-185738">
              <a:lnSpc>
                <a:spcPct val="107000"/>
              </a:lnSpc>
              <a:spcAft>
                <a:spcPts val="800"/>
              </a:spcAft>
              <a:buFont typeface="Symbol" panose="05050102010706020507" pitchFamily="18" charset="2"/>
              <a:buChar char=""/>
            </a:pPr>
            <a:r>
              <a:rPr lang="de-DE" sz="1400" dirty="0">
                <a:effectLst/>
                <a:latin typeface="Calibri" panose="020F0502020204030204" pitchFamily="34" charset="0"/>
                <a:ea typeface="Calibri" panose="020F0502020204030204" pitchFamily="34" charset="0"/>
                <a:cs typeface="Times New Roman" panose="02020603050405020304" pitchFamily="18" charset="0"/>
              </a:rPr>
              <a:t>Mögliche weitere Kosten für Exkursionen o.ä.</a:t>
            </a:r>
          </a:p>
        </p:txBody>
      </p:sp>
      <p:sp>
        <p:nvSpPr>
          <p:cNvPr id="27" name="Ellipse 26">
            <a:extLst>
              <a:ext uri="{FF2B5EF4-FFF2-40B4-BE49-F238E27FC236}">
                <a16:creationId xmlns:a16="http://schemas.microsoft.com/office/drawing/2014/main" id="{D49C1B53-5085-4EEC-B302-CFFE0790AE82}"/>
              </a:ext>
            </a:extLst>
          </p:cNvPr>
          <p:cNvSpPr/>
          <p:nvPr/>
        </p:nvSpPr>
        <p:spPr>
          <a:xfrm>
            <a:off x="218326" y="4159771"/>
            <a:ext cx="159657" cy="15965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558481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3296</Words>
  <Application>Microsoft Office PowerPoint</Application>
  <PresentationFormat>Breitbild</PresentationFormat>
  <Paragraphs>287</Paragraphs>
  <Slides>23</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23</vt:i4>
      </vt:variant>
    </vt:vector>
  </HeadingPairs>
  <TitlesOfParts>
    <vt:vector size="30" baseType="lpstr">
      <vt:lpstr>Arial</vt:lpstr>
      <vt:lpstr>Arial Rounded MT Bold</vt:lpstr>
      <vt:lpstr>Avenir Next LT Pro</vt:lpstr>
      <vt:lpstr>Calibri</vt:lpstr>
      <vt:lpstr>Calibri Light</vt:lpstr>
      <vt:lpstr>Symbol</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Kunz</dc:creator>
  <cp:lastModifiedBy>Andreas Kunz</cp:lastModifiedBy>
  <cp:revision>2</cp:revision>
  <dcterms:created xsi:type="dcterms:W3CDTF">2020-11-18T09:53:12Z</dcterms:created>
  <dcterms:modified xsi:type="dcterms:W3CDTF">2022-09-13T14:34:14Z</dcterms:modified>
</cp:coreProperties>
</file>